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1"/>
  </p:notesMasterIdLst>
  <p:sldIdLst>
    <p:sldId id="375" r:id="rId2"/>
    <p:sldId id="479" r:id="rId3"/>
    <p:sldId id="480" r:id="rId4"/>
    <p:sldId id="481" r:id="rId5"/>
    <p:sldId id="525" r:id="rId6"/>
    <p:sldId id="321" r:id="rId7"/>
    <p:sldId id="515" r:id="rId8"/>
    <p:sldId id="487" r:id="rId9"/>
    <p:sldId id="488" r:id="rId10"/>
    <p:sldId id="489" r:id="rId11"/>
    <p:sldId id="526" r:id="rId12"/>
    <p:sldId id="527" r:id="rId13"/>
    <p:sldId id="528" r:id="rId14"/>
    <p:sldId id="529" r:id="rId15"/>
    <p:sldId id="530" r:id="rId16"/>
    <p:sldId id="531" r:id="rId17"/>
    <p:sldId id="496" r:id="rId18"/>
    <p:sldId id="497" r:id="rId19"/>
    <p:sldId id="514" r:id="rId20"/>
  </p:sldIdLst>
  <p:sldSz cx="12192000" cy="6858000"/>
  <p:notesSz cx="6858000" cy="9144000"/>
  <p:embeddedFontLst>
    <p:embeddedFont>
      <p:font typeface="Panton" panose="00000500000000000000" pitchFamily="2" charset="0"/>
      <p:regular r:id="rId22"/>
    </p:embeddedFont>
    <p:embeddedFont>
      <p:font typeface="Panton Black" panose="00000A00000000000000" pitchFamily="2" charset="0"/>
      <p:bold r:id="rId23"/>
    </p:embeddedFont>
    <p:embeddedFont>
      <p:font typeface="Panton Bold" panose="00000800000000000000" pitchFamily="2" charset="0"/>
      <p:bold r:id="rId24"/>
    </p:embeddedFont>
    <p:embeddedFont>
      <p:font typeface="Panton ExtraBold" panose="00000900000000000000" pitchFamily="2" charset="0"/>
      <p:bold r:id="rId2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3A"/>
    <a:srgbClr val="4472C4"/>
    <a:srgbClr val="F2B800"/>
    <a:srgbClr val="E9B616"/>
    <a:srgbClr val="D7C963"/>
    <a:srgbClr val="F5D345"/>
    <a:srgbClr val="FFEA8F"/>
    <a:srgbClr val="FFDF5C"/>
    <a:srgbClr val="CC410E"/>
    <a:srgbClr val="A18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C2E67-9822-45E1-8EA3-DA0CF6F61F6B}" v="249" dt="2026-01-31T23:55:14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3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adier Lima Santos" userId="0434de8674cb0d30" providerId="LiveId" clId="{EC798EF4-DF7E-42C8-8B16-BD5E86F72821}"/>
    <pc:docChg chg="undo custSel addSld delSld modSld">
      <pc:chgData name="Daladier Lima Santos" userId="0434de8674cb0d30" providerId="LiveId" clId="{EC798EF4-DF7E-42C8-8B16-BD5E86F72821}" dt="2026-01-31T23:55:14.150" v="440"/>
      <pc:docMkLst>
        <pc:docMk/>
      </pc:docMkLst>
      <pc:sldChg chg="modSp">
        <pc:chgData name="Daladier Lima Santos" userId="0434de8674cb0d30" providerId="LiveId" clId="{EC798EF4-DF7E-42C8-8B16-BD5E86F72821}" dt="2026-01-31T23:05:16.103" v="66"/>
        <pc:sldMkLst>
          <pc:docMk/>
          <pc:sldMk cId="2821517358" sldId="321"/>
        </pc:sldMkLst>
        <pc:spChg chg="mod">
          <ac:chgData name="Daladier Lima Santos" userId="0434de8674cb0d30" providerId="LiveId" clId="{EC798EF4-DF7E-42C8-8B16-BD5E86F72821}" dt="2026-01-31T23:05:00.554" v="64"/>
          <ac:spMkLst>
            <pc:docMk/>
            <pc:sldMk cId="2821517358" sldId="321"/>
            <ac:spMk id="5" creationId="{0823D7C2-6D80-8F1E-715C-0ED61A3A13C1}"/>
          </ac:spMkLst>
        </pc:spChg>
        <pc:spChg chg="mod">
          <ac:chgData name="Daladier Lima Santos" userId="0434de8674cb0d30" providerId="LiveId" clId="{EC798EF4-DF7E-42C8-8B16-BD5E86F72821}" dt="2026-01-31T23:05:16.103" v="66"/>
          <ac:spMkLst>
            <pc:docMk/>
            <pc:sldMk cId="2821517358" sldId="321"/>
            <ac:spMk id="36" creationId="{BDB7E470-0E5B-CA82-6AEB-F711BDB7C232}"/>
          </ac:spMkLst>
        </pc:spChg>
        <pc:spChg chg="mod">
          <ac:chgData name="Daladier Lima Santos" userId="0434de8674cb0d30" providerId="LiveId" clId="{EC798EF4-DF7E-42C8-8B16-BD5E86F72821}" dt="2026-01-31T23:05:08.646" v="65"/>
          <ac:spMkLst>
            <pc:docMk/>
            <pc:sldMk cId="2821517358" sldId="321"/>
            <ac:spMk id="37" creationId="{E70E4088-E97A-1486-DC75-A0B9D837CBD2}"/>
          </ac:spMkLst>
        </pc:spChg>
      </pc:sldChg>
      <pc:sldChg chg="modSp mod">
        <pc:chgData name="Daladier Lima Santos" userId="0434de8674cb0d30" providerId="LiveId" clId="{EC798EF4-DF7E-42C8-8B16-BD5E86F72821}" dt="2026-01-31T23:02:57.183" v="33" actId="20577"/>
        <pc:sldMkLst>
          <pc:docMk/>
          <pc:sldMk cId="3816625619" sldId="375"/>
        </pc:sldMkLst>
        <pc:spChg chg="mod">
          <ac:chgData name="Daladier Lima Santos" userId="0434de8674cb0d30" providerId="LiveId" clId="{EC798EF4-DF7E-42C8-8B16-BD5E86F72821}" dt="2026-01-31T23:02:57.183" v="33" actId="20577"/>
          <ac:spMkLst>
            <pc:docMk/>
            <pc:sldMk cId="3816625619" sldId="375"/>
            <ac:spMk id="5" creationId="{3C2A3371-23EB-00A1-2BCE-FCF3C1943DE7}"/>
          </ac:spMkLst>
        </pc:spChg>
        <pc:spChg chg="mod">
          <ac:chgData name="Daladier Lima Santos" userId="0434de8674cb0d30" providerId="LiveId" clId="{EC798EF4-DF7E-42C8-8B16-BD5E86F72821}" dt="2026-01-31T23:02:53.901" v="31" actId="14100"/>
          <ac:spMkLst>
            <pc:docMk/>
            <pc:sldMk cId="3816625619" sldId="375"/>
            <ac:spMk id="10" creationId="{503D677A-157D-7222-3900-3EE83251F6DA}"/>
          </ac:spMkLst>
        </pc:spChg>
        <pc:spChg chg="mod">
          <ac:chgData name="Daladier Lima Santos" userId="0434de8674cb0d30" providerId="LiveId" clId="{EC798EF4-DF7E-42C8-8B16-BD5E86F72821}" dt="2026-01-31T23:02:42.379" v="30" actId="20577"/>
          <ac:spMkLst>
            <pc:docMk/>
            <pc:sldMk cId="3816625619" sldId="375"/>
            <ac:spMk id="16" creationId="{CB554169-CB08-4B92-A1EE-27A5D20D150E}"/>
          </ac:spMkLst>
        </pc:spChg>
      </pc:sldChg>
      <pc:sldChg chg="modSp mod">
        <pc:chgData name="Daladier Lima Santos" userId="0434de8674cb0d30" providerId="LiveId" clId="{EC798EF4-DF7E-42C8-8B16-BD5E86F72821}" dt="2026-01-31T23:03:56.376" v="52"/>
        <pc:sldMkLst>
          <pc:docMk/>
          <pc:sldMk cId="239925401" sldId="479"/>
        </pc:sldMkLst>
        <pc:spChg chg="mod">
          <ac:chgData name="Daladier Lima Santos" userId="0434de8674cb0d30" providerId="LiveId" clId="{EC798EF4-DF7E-42C8-8B16-BD5E86F72821}" dt="2026-01-31T23:03:28.848" v="46"/>
          <ac:spMkLst>
            <pc:docMk/>
            <pc:sldMk cId="239925401" sldId="479"/>
            <ac:spMk id="6" creationId="{8D0EC274-1820-31E0-0282-D178024D0BFB}"/>
          </ac:spMkLst>
        </pc:spChg>
        <pc:spChg chg="mod">
          <ac:chgData name="Daladier Lima Santos" userId="0434de8674cb0d30" providerId="LiveId" clId="{EC798EF4-DF7E-42C8-8B16-BD5E86F72821}" dt="2026-01-31T23:03:56.376" v="52"/>
          <ac:spMkLst>
            <pc:docMk/>
            <pc:sldMk cId="239925401" sldId="479"/>
            <ac:spMk id="10" creationId="{EBAADCA0-0665-3DC2-A843-BDC7AA509634}"/>
          </ac:spMkLst>
        </pc:spChg>
        <pc:spChg chg="mod">
          <ac:chgData name="Daladier Lima Santos" userId="0434de8674cb0d30" providerId="LiveId" clId="{EC798EF4-DF7E-42C8-8B16-BD5E86F72821}" dt="2026-01-31T23:03:16.960" v="45" actId="20577"/>
          <ac:spMkLst>
            <pc:docMk/>
            <pc:sldMk cId="239925401" sldId="479"/>
            <ac:spMk id="20" creationId="{B10409FB-5B30-4C95-B082-6FEFDD711F24}"/>
          </ac:spMkLst>
        </pc:spChg>
      </pc:sldChg>
      <pc:sldChg chg="modSp mod">
        <pc:chgData name="Daladier Lima Santos" userId="0434de8674cb0d30" providerId="LiveId" clId="{EC798EF4-DF7E-42C8-8B16-BD5E86F72821}" dt="2026-01-31T23:03:52.134" v="51"/>
        <pc:sldMkLst>
          <pc:docMk/>
          <pc:sldMk cId="1587091654" sldId="480"/>
        </pc:sldMkLst>
        <pc:spChg chg="mod">
          <ac:chgData name="Daladier Lima Santos" userId="0434de8674cb0d30" providerId="LiveId" clId="{EC798EF4-DF7E-42C8-8B16-BD5E86F72821}" dt="2026-01-31T23:03:34.280" v="49"/>
          <ac:spMkLst>
            <pc:docMk/>
            <pc:sldMk cId="1587091654" sldId="480"/>
            <ac:spMk id="6" creationId="{8D0EC274-1820-31E0-0282-D178024D0BFB}"/>
          </ac:spMkLst>
        </pc:spChg>
        <pc:spChg chg="mod">
          <ac:chgData name="Daladier Lima Santos" userId="0434de8674cb0d30" providerId="LiveId" clId="{EC798EF4-DF7E-42C8-8B16-BD5E86F72821}" dt="2026-01-31T23:03:52.134" v="51"/>
          <ac:spMkLst>
            <pc:docMk/>
            <pc:sldMk cId="1587091654" sldId="480"/>
            <ac:spMk id="10" creationId="{EBAADCA0-0665-3DC2-A843-BDC7AA509634}"/>
          </ac:spMkLst>
        </pc:spChg>
      </pc:sldChg>
      <pc:sldChg chg="modSp mod">
        <pc:chgData name="Daladier Lima Santos" userId="0434de8674cb0d30" providerId="LiveId" clId="{EC798EF4-DF7E-42C8-8B16-BD5E86F72821}" dt="2026-01-31T23:04:10.255" v="55" actId="6549"/>
        <pc:sldMkLst>
          <pc:docMk/>
          <pc:sldMk cId="1148114720" sldId="481"/>
        </pc:sldMkLst>
        <pc:spChg chg="mod">
          <ac:chgData name="Daladier Lima Santos" userId="0434de8674cb0d30" providerId="LiveId" clId="{EC798EF4-DF7E-42C8-8B16-BD5E86F72821}" dt="2026-01-31T23:04:10.255" v="55" actId="6549"/>
          <ac:spMkLst>
            <pc:docMk/>
            <pc:sldMk cId="1148114720" sldId="481"/>
            <ac:spMk id="10" creationId="{EBAADCA0-0665-3DC2-A843-BDC7AA509634}"/>
          </ac:spMkLst>
        </pc:spChg>
      </pc:sldChg>
      <pc:sldChg chg="addSp delSp modSp mod delAnim modAnim">
        <pc:chgData name="Daladier Lima Santos" userId="0434de8674cb0d30" providerId="LiveId" clId="{EC798EF4-DF7E-42C8-8B16-BD5E86F72821}" dt="2026-01-31T23:28:49.103" v="158" actId="6549"/>
        <pc:sldMkLst>
          <pc:docMk/>
          <pc:sldMk cId="1771265591" sldId="487"/>
        </pc:sldMkLst>
        <pc:spChg chg="mod">
          <ac:chgData name="Daladier Lima Santos" userId="0434de8674cb0d30" providerId="LiveId" clId="{EC798EF4-DF7E-42C8-8B16-BD5E86F72821}" dt="2026-01-31T23:20:27.120" v="82"/>
          <ac:spMkLst>
            <pc:docMk/>
            <pc:sldMk cId="1771265591" sldId="487"/>
            <ac:spMk id="5" creationId="{D1CF6B30-EC2A-E08C-2548-CDA09B446B66}"/>
          </ac:spMkLst>
        </pc:spChg>
        <pc:spChg chg="del">
          <ac:chgData name="Daladier Lima Santos" userId="0434de8674cb0d30" providerId="LiveId" clId="{EC798EF4-DF7E-42C8-8B16-BD5E86F72821}" dt="2026-01-31T23:19:15.975" v="77" actId="478"/>
          <ac:spMkLst>
            <pc:docMk/>
            <pc:sldMk cId="1771265591" sldId="487"/>
            <ac:spMk id="6" creationId="{B9213F68-7F0A-F956-3004-2E3D516ACCF3}"/>
          </ac:spMkLst>
        </pc:spChg>
        <pc:spChg chg="add mod">
          <ac:chgData name="Daladier Lima Santos" userId="0434de8674cb0d30" providerId="LiveId" clId="{EC798EF4-DF7E-42C8-8B16-BD5E86F72821}" dt="2026-01-31T23:28:49.103" v="158" actId="6549"/>
          <ac:spMkLst>
            <pc:docMk/>
            <pc:sldMk cId="1771265591" sldId="487"/>
            <ac:spMk id="8" creationId="{CDCBAE74-3811-8B99-296C-9EB98FBD4E0D}"/>
          </ac:spMkLst>
        </pc:spChg>
        <pc:spChg chg="mod">
          <ac:chgData name="Daladier Lima Santos" userId="0434de8674cb0d30" providerId="LiveId" clId="{EC798EF4-DF7E-42C8-8B16-BD5E86F72821}" dt="2026-01-31T23:20:24.485" v="81"/>
          <ac:spMkLst>
            <pc:docMk/>
            <pc:sldMk cId="1771265591" sldId="487"/>
            <ac:spMk id="16" creationId="{CB554169-CB08-4B92-A1EE-27A5D20D150E}"/>
          </ac:spMkLst>
        </pc:spChg>
        <pc:spChg chg="mod">
          <ac:chgData name="Daladier Lima Santos" userId="0434de8674cb0d30" providerId="LiveId" clId="{EC798EF4-DF7E-42C8-8B16-BD5E86F72821}" dt="2026-01-31T23:23:42.119" v="116" actId="207"/>
          <ac:spMkLst>
            <pc:docMk/>
            <pc:sldMk cId="1771265591" sldId="487"/>
            <ac:spMk id="18" creationId="{A6725955-997D-686C-11D3-CAEF0A9D762B}"/>
          </ac:spMkLst>
        </pc:spChg>
        <pc:spChg chg="mod">
          <ac:chgData name="Daladier Lima Santos" userId="0434de8674cb0d30" providerId="LiveId" clId="{EC798EF4-DF7E-42C8-8B16-BD5E86F72821}" dt="2026-01-31T23:22:21.387" v="103" actId="20577"/>
          <ac:spMkLst>
            <pc:docMk/>
            <pc:sldMk cId="1771265591" sldId="487"/>
            <ac:spMk id="20" creationId="{B10409FB-5B30-4C95-B082-6FEFDD711F24}"/>
          </ac:spMkLst>
        </pc:spChg>
        <pc:spChg chg="mod">
          <ac:chgData name="Daladier Lima Santos" userId="0434de8674cb0d30" providerId="LiveId" clId="{EC798EF4-DF7E-42C8-8B16-BD5E86F72821}" dt="2026-01-31T23:20:29.608" v="83"/>
          <ac:spMkLst>
            <pc:docMk/>
            <pc:sldMk cId="1771265591" sldId="487"/>
            <ac:spMk id="21" creationId="{1B681CEE-21F3-E5C5-233A-CA3220BBCEAC}"/>
          </ac:spMkLst>
        </pc:spChg>
      </pc:sldChg>
      <pc:sldChg chg="addSp delSp modSp mod delAnim modAnim">
        <pc:chgData name="Daladier Lima Santos" userId="0434de8674cb0d30" providerId="LiveId" clId="{EC798EF4-DF7E-42C8-8B16-BD5E86F72821}" dt="2026-01-31T23:30:49.716" v="186" actId="403"/>
        <pc:sldMkLst>
          <pc:docMk/>
          <pc:sldMk cId="2461729911" sldId="488"/>
        </pc:sldMkLst>
        <pc:spChg chg="mod">
          <ac:chgData name="Daladier Lima Santos" userId="0434de8674cb0d30" providerId="LiveId" clId="{EC798EF4-DF7E-42C8-8B16-BD5E86F72821}" dt="2026-01-31T23:20:34.336" v="84"/>
          <ac:spMkLst>
            <pc:docMk/>
            <pc:sldMk cId="2461729911" sldId="488"/>
            <ac:spMk id="5" creationId="{D1CF6B30-EC2A-E08C-2548-CDA09B446B66}"/>
          </ac:spMkLst>
        </pc:spChg>
        <pc:spChg chg="add mod">
          <ac:chgData name="Daladier Lima Santos" userId="0434de8674cb0d30" providerId="LiveId" clId="{EC798EF4-DF7E-42C8-8B16-BD5E86F72821}" dt="2026-01-31T23:30:49.716" v="186" actId="403"/>
          <ac:spMkLst>
            <pc:docMk/>
            <pc:sldMk cId="2461729911" sldId="488"/>
            <ac:spMk id="6" creationId="{40706CEC-D9CD-F44E-7067-4A168308664C}"/>
          </ac:spMkLst>
        </pc:spChg>
        <pc:spChg chg="del">
          <ac:chgData name="Daladier Lima Santos" userId="0434de8674cb0d30" providerId="LiveId" clId="{EC798EF4-DF7E-42C8-8B16-BD5E86F72821}" dt="2026-01-31T23:19:18.476" v="78" actId="478"/>
          <ac:spMkLst>
            <pc:docMk/>
            <pc:sldMk cId="2461729911" sldId="488"/>
            <ac:spMk id="8" creationId="{1275756B-DCF3-3129-44EF-A8F3F25F887F}"/>
          </ac:spMkLst>
        </pc:spChg>
        <pc:spChg chg="mod">
          <ac:chgData name="Daladier Lima Santos" userId="0434de8674cb0d30" providerId="LiveId" clId="{EC798EF4-DF7E-42C8-8B16-BD5E86F72821}" dt="2026-01-31T23:20:36.673" v="85"/>
          <ac:spMkLst>
            <pc:docMk/>
            <pc:sldMk cId="2461729911" sldId="488"/>
            <ac:spMk id="16" creationId="{CB554169-CB08-4B92-A1EE-27A5D20D150E}"/>
          </ac:spMkLst>
        </pc:spChg>
        <pc:spChg chg="mod">
          <ac:chgData name="Daladier Lima Santos" userId="0434de8674cb0d30" providerId="LiveId" clId="{EC798EF4-DF7E-42C8-8B16-BD5E86F72821}" dt="2026-01-31T23:22:51.121" v="106" actId="207"/>
          <ac:spMkLst>
            <pc:docMk/>
            <pc:sldMk cId="2461729911" sldId="488"/>
            <ac:spMk id="18" creationId="{A6725955-997D-686C-11D3-CAEF0A9D762B}"/>
          </ac:spMkLst>
        </pc:spChg>
        <pc:spChg chg="mod">
          <ac:chgData name="Daladier Lima Santos" userId="0434de8674cb0d30" providerId="LiveId" clId="{EC798EF4-DF7E-42C8-8B16-BD5E86F72821}" dt="2026-01-31T23:23:23.896" v="110" actId="255"/>
          <ac:spMkLst>
            <pc:docMk/>
            <pc:sldMk cId="2461729911" sldId="488"/>
            <ac:spMk id="20" creationId="{B10409FB-5B30-4C95-B082-6FEFDD711F24}"/>
          </ac:spMkLst>
        </pc:spChg>
        <pc:spChg chg="mod">
          <ac:chgData name="Daladier Lima Santos" userId="0434de8674cb0d30" providerId="LiveId" clId="{EC798EF4-DF7E-42C8-8B16-BD5E86F72821}" dt="2026-01-31T23:20:39.025" v="86"/>
          <ac:spMkLst>
            <pc:docMk/>
            <pc:sldMk cId="2461729911" sldId="488"/>
            <ac:spMk id="21" creationId="{1B681CEE-21F3-E5C5-233A-CA3220BBCEAC}"/>
          </ac:spMkLst>
        </pc:spChg>
      </pc:sldChg>
      <pc:sldChg chg="addSp delSp modSp mod delAnim modAnim">
        <pc:chgData name="Daladier Lima Santos" userId="0434de8674cb0d30" providerId="LiveId" clId="{EC798EF4-DF7E-42C8-8B16-BD5E86F72821}" dt="2026-01-31T23:32:00.479" v="195" actId="403"/>
        <pc:sldMkLst>
          <pc:docMk/>
          <pc:sldMk cId="461812317" sldId="489"/>
        </pc:sldMkLst>
        <pc:spChg chg="mod">
          <ac:chgData name="Daladier Lima Santos" userId="0434de8674cb0d30" providerId="LiveId" clId="{EC798EF4-DF7E-42C8-8B16-BD5E86F72821}" dt="2026-01-31T23:20:42.744" v="87"/>
          <ac:spMkLst>
            <pc:docMk/>
            <pc:sldMk cId="461812317" sldId="489"/>
            <ac:spMk id="5" creationId="{D1CF6B30-EC2A-E08C-2548-CDA09B446B66}"/>
          </ac:spMkLst>
        </pc:spChg>
        <pc:spChg chg="add mod">
          <ac:chgData name="Daladier Lima Santos" userId="0434de8674cb0d30" providerId="LiveId" clId="{EC798EF4-DF7E-42C8-8B16-BD5E86F72821}" dt="2026-01-31T23:32:00.479" v="195" actId="403"/>
          <ac:spMkLst>
            <pc:docMk/>
            <pc:sldMk cId="461812317" sldId="489"/>
            <ac:spMk id="6" creationId="{B1846987-30ED-CDF1-BD69-C779861DECCA}"/>
          </ac:spMkLst>
        </pc:spChg>
        <pc:spChg chg="del">
          <ac:chgData name="Daladier Lima Santos" userId="0434de8674cb0d30" providerId="LiveId" clId="{EC798EF4-DF7E-42C8-8B16-BD5E86F72821}" dt="2026-01-31T23:19:21.261" v="79" actId="478"/>
          <ac:spMkLst>
            <pc:docMk/>
            <pc:sldMk cId="461812317" sldId="489"/>
            <ac:spMk id="8" creationId="{18FE7D2F-7E44-7005-6C05-E602D12D1FA6}"/>
          </ac:spMkLst>
        </pc:spChg>
        <pc:spChg chg="mod">
          <ac:chgData name="Daladier Lima Santos" userId="0434de8674cb0d30" providerId="LiveId" clId="{EC798EF4-DF7E-42C8-8B16-BD5E86F72821}" dt="2026-01-31T23:20:47.176" v="89"/>
          <ac:spMkLst>
            <pc:docMk/>
            <pc:sldMk cId="461812317" sldId="489"/>
            <ac:spMk id="16" creationId="{CB554169-CB08-4B92-A1EE-27A5D20D150E}"/>
          </ac:spMkLst>
        </pc:spChg>
        <pc:spChg chg="mod">
          <ac:chgData name="Daladier Lima Santos" userId="0434de8674cb0d30" providerId="LiveId" clId="{EC798EF4-DF7E-42C8-8B16-BD5E86F72821}" dt="2026-01-31T23:22:59.308" v="107"/>
          <ac:spMkLst>
            <pc:docMk/>
            <pc:sldMk cId="461812317" sldId="489"/>
            <ac:spMk id="18" creationId="{A6725955-997D-686C-11D3-CAEF0A9D762B}"/>
          </ac:spMkLst>
        </pc:spChg>
        <pc:spChg chg="mod">
          <ac:chgData name="Daladier Lima Santos" userId="0434de8674cb0d30" providerId="LiveId" clId="{EC798EF4-DF7E-42C8-8B16-BD5E86F72821}" dt="2026-01-31T23:25:18.557" v="139" actId="20577"/>
          <ac:spMkLst>
            <pc:docMk/>
            <pc:sldMk cId="461812317" sldId="489"/>
            <ac:spMk id="20" creationId="{B10409FB-5B30-4C95-B082-6FEFDD711F24}"/>
          </ac:spMkLst>
        </pc:spChg>
        <pc:spChg chg="mod">
          <ac:chgData name="Daladier Lima Santos" userId="0434de8674cb0d30" providerId="LiveId" clId="{EC798EF4-DF7E-42C8-8B16-BD5E86F72821}" dt="2026-01-31T23:20:44.913" v="88"/>
          <ac:spMkLst>
            <pc:docMk/>
            <pc:sldMk cId="461812317" sldId="489"/>
            <ac:spMk id="21" creationId="{1B681CEE-21F3-E5C5-233A-CA3220BBCEAC}"/>
          </ac:spMkLst>
        </pc:spChg>
        <pc:spChg chg="mod">
          <ac:chgData name="Daladier Lima Santos" userId="0434de8674cb0d30" providerId="LiveId" clId="{EC798EF4-DF7E-42C8-8B16-BD5E86F72821}" dt="2026-01-31T23:23:54.071" v="117"/>
          <ac:spMkLst>
            <pc:docMk/>
            <pc:sldMk cId="461812317" sldId="489"/>
            <ac:spMk id="22" creationId="{F1718742-6149-38D8-122E-1C84480BCC0F}"/>
          </ac:spMkLst>
        </pc:spChg>
      </pc:sldChg>
      <pc:sldChg chg="modSp mod">
        <pc:chgData name="Daladier Lima Santos" userId="0434de8674cb0d30" providerId="LiveId" clId="{EC798EF4-DF7E-42C8-8B16-BD5E86F72821}" dt="2026-01-31T23:53:38.501" v="412" actId="1036"/>
        <pc:sldMkLst>
          <pc:docMk/>
          <pc:sldMk cId="559887148" sldId="496"/>
        </pc:sldMkLst>
        <pc:spChg chg="mod">
          <ac:chgData name="Daladier Lima Santos" userId="0434de8674cb0d30" providerId="LiveId" clId="{EC798EF4-DF7E-42C8-8B16-BD5E86F72821}" dt="2026-01-31T23:53:06.146" v="390"/>
          <ac:spMkLst>
            <pc:docMk/>
            <pc:sldMk cId="559887148" sldId="496"/>
            <ac:spMk id="2" creationId="{D16AFCDD-05D7-887C-427F-3CD4823153EC}"/>
          </ac:spMkLst>
        </pc:spChg>
        <pc:spChg chg="mod">
          <ac:chgData name="Daladier Lima Santos" userId="0434de8674cb0d30" providerId="LiveId" clId="{EC798EF4-DF7E-42C8-8B16-BD5E86F72821}" dt="2026-01-31T23:53:33.642" v="410"/>
          <ac:spMkLst>
            <pc:docMk/>
            <pc:sldMk cId="559887148" sldId="496"/>
            <ac:spMk id="4" creationId="{6B380F06-5510-E621-E52C-4CE367E0DFB5}"/>
          </ac:spMkLst>
        </pc:spChg>
        <pc:spChg chg="mod">
          <ac:chgData name="Daladier Lima Santos" userId="0434de8674cb0d30" providerId="LiveId" clId="{EC798EF4-DF7E-42C8-8B16-BD5E86F72821}" dt="2026-01-31T23:53:38.501" v="412" actId="1036"/>
          <ac:spMkLst>
            <pc:docMk/>
            <pc:sldMk cId="559887148" sldId="496"/>
            <ac:spMk id="5" creationId="{16D60B6C-4B6D-5CEC-C0A6-6250290C2191}"/>
          </ac:spMkLst>
        </pc:spChg>
        <pc:spChg chg="mod">
          <ac:chgData name="Daladier Lima Santos" userId="0434de8674cb0d30" providerId="LiveId" clId="{EC798EF4-DF7E-42C8-8B16-BD5E86F72821}" dt="2026-01-31T23:53:38.501" v="412" actId="1036"/>
          <ac:spMkLst>
            <pc:docMk/>
            <pc:sldMk cId="559887148" sldId="496"/>
            <ac:spMk id="6" creationId="{25003EFA-B31A-DCF1-577F-060C7AEB8E52}"/>
          </ac:spMkLst>
        </pc:spChg>
      </pc:sldChg>
      <pc:sldChg chg="modSp">
        <pc:chgData name="Daladier Lima Santos" userId="0434de8674cb0d30" providerId="LiveId" clId="{EC798EF4-DF7E-42C8-8B16-BD5E86F72821}" dt="2026-01-31T23:54:36.981" v="436" actId="20577"/>
        <pc:sldMkLst>
          <pc:docMk/>
          <pc:sldMk cId="2447738290" sldId="497"/>
        </pc:sldMkLst>
        <pc:spChg chg="mod">
          <ac:chgData name="Daladier Lima Santos" userId="0434de8674cb0d30" providerId="LiveId" clId="{EC798EF4-DF7E-42C8-8B16-BD5E86F72821}" dt="2026-01-31T23:54:19.870" v="426"/>
          <ac:spMkLst>
            <pc:docMk/>
            <pc:sldMk cId="2447738290" sldId="497"/>
            <ac:spMk id="4" creationId="{8945C80D-D5D3-4FF7-DD5B-F41FB65BAA9F}"/>
          </ac:spMkLst>
        </pc:spChg>
        <pc:spChg chg="mod">
          <ac:chgData name="Daladier Lima Santos" userId="0434de8674cb0d30" providerId="LiveId" clId="{EC798EF4-DF7E-42C8-8B16-BD5E86F72821}" dt="2026-01-31T23:54:00.362" v="424" actId="20577"/>
          <ac:spMkLst>
            <pc:docMk/>
            <pc:sldMk cId="2447738290" sldId="497"/>
            <ac:spMk id="5" creationId="{0823D7C2-6D80-8F1E-715C-0ED61A3A13C1}"/>
          </ac:spMkLst>
        </pc:spChg>
        <pc:spChg chg="mod">
          <ac:chgData name="Daladier Lima Santos" userId="0434de8674cb0d30" providerId="LiveId" clId="{EC798EF4-DF7E-42C8-8B16-BD5E86F72821}" dt="2026-01-31T23:54:36.981" v="436" actId="20577"/>
          <ac:spMkLst>
            <pc:docMk/>
            <pc:sldMk cId="2447738290" sldId="497"/>
            <ac:spMk id="9" creationId="{23107A65-9F90-4B98-1E10-2299851B824C}"/>
          </ac:spMkLst>
        </pc:spChg>
      </pc:sldChg>
      <pc:sldChg chg="modSp">
        <pc:chgData name="Daladier Lima Santos" userId="0434de8674cb0d30" providerId="LiveId" clId="{EC798EF4-DF7E-42C8-8B16-BD5E86F72821}" dt="2026-01-31T23:55:14.150" v="440"/>
        <pc:sldMkLst>
          <pc:docMk/>
          <pc:sldMk cId="1446503609" sldId="514"/>
        </pc:sldMkLst>
        <pc:spChg chg="mod">
          <ac:chgData name="Daladier Lima Santos" userId="0434de8674cb0d30" providerId="LiveId" clId="{EC798EF4-DF7E-42C8-8B16-BD5E86F72821}" dt="2026-01-31T23:55:14.150" v="440"/>
          <ac:spMkLst>
            <pc:docMk/>
            <pc:sldMk cId="1446503609" sldId="514"/>
            <ac:spMk id="3" creationId="{848E5624-C2FA-0ADA-7661-FCEA559A68B9}"/>
          </ac:spMkLst>
        </pc:spChg>
        <pc:spChg chg="mod">
          <ac:chgData name="Daladier Lima Santos" userId="0434de8674cb0d30" providerId="LiveId" clId="{EC798EF4-DF7E-42C8-8B16-BD5E86F72821}" dt="2026-01-31T23:54:57.280" v="438"/>
          <ac:spMkLst>
            <pc:docMk/>
            <pc:sldMk cId="1446503609" sldId="514"/>
            <ac:spMk id="5" creationId="{0823D7C2-6D80-8F1E-715C-0ED61A3A13C1}"/>
          </ac:spMkLst>
        </pc:spChg>
      </pc:sldChg>
      <pc:sldChg chg="modSp">
        <pc:chgData name="Daladier Lima Santos" userId="0434de8674cb0d30" providerId="LiveId" clId="{EC798EF4-DF7E-42C8-8B16-BD5E86F72821}" dt="2026-01-31T23:06:17.155" v="76"/>
        <pc:sldMkLst>
          <pc:docMk/>
          <pc:sldMk cId="1321984276" sldId="515"/>
        </pc:sldMkLst>
        <pc:spChg chg="mod">
          <ac:chgData name="Daladier Lima Santos" userId="0434de8674cb0d30" providerId="LiveId" clId="{EC798EF4-DF7E-42C8-8B16-BD5E86F72821}" dt="2026-01-31T23:05:41.484" v="70" actId="2711"/>
          <ac:spMkLst>
            <pc:docMk/>
            <pc:sldMk cId="1321984276" sldId="515"/>
            <ac:spMk id="5" creationId="{0823D7C2-6D80-8F1E-715C-0ED61A3A13C1}"/>
          </ac:spMkLst>
        </pc:spChg>
        <pc:spChg chg="mod">
          <ac:chgData name="Daladier Lima Santos" userId="0434de8674cb0d30" providerId="LiveId" clId="{EC798EF4-DF7E-42C8-8B16-BD5E86F72821}" dt="2026-01-31T23:06:17.155" v="76"/>
          <ac:spMkLst>
            <pc:docMk/>
            <pc:sldMk cId="1321984276" sldId="515"/>
            <ac:spMk id="36" creationId="{BDB7E470-0E5B-CA82-6AEB-F711BDB7C232}"/>
          </ac:spMkLst>
        </pc:spChg>
        <pc:spChg chg="mod">
          <ac:chgData name="Daladier Lima Santos" userId="0434de8674cb0d30" providerId="LiveId" clId="{EC798EF4-DF7E-42C8-8B16-BD5E86F72821}" dt="2026-01-31T23:06:02.199" v="73"/>
          <ac:spMkLst>
            <pc:docMk/>
            <pc:sldMk cId="1321984276" sldId="515"/>
            <ac:spMk id="37" creationId="{E70E4088-E97A-1486-DC75-A0B9D837CBD2}"/>
          </ac:spMkLst>
        </pc:spChg>
      </pc:sldChg>
      <pc:sldChg chg="modSp">
        <pc:chgData name="Daladier Lima Santos" userId="0434de8674cb0d30" providerId="LiveId" clId="{EC798EF4-DF7E-42C8-8B16-BD5E86F72821}" dt="2026-01-31T23:04:45.243" v="63" actId="255"/>
        <pc:sldMkLst>
          <pc:docMk/>
          <pc:sldMk cId="1053151798" sldId="525"/>
        </pc:sldMkLst>
        <pc:spChg chg="mod">
          <ac:chgData name="Daladier Lima Santos" userId="0434de8674cb0d30" providerId="LiveId" clId="{EC798EF4-DF7E-42C8-8B16-BD5E86F72821}" dt="2026-01-31T23:04:45.243" v="63" actId="255"/>
          <ac:spMkLst>
            <pc:docMk/>
            <pc:sldMk cId="1053151798" sldId="525"/>
            <ac:spMk id="5" creationId="{5CCCA08F-2ADE-DD6D-6DE0-17CBE0A237BD}"/>
          </ac:spMkLst>
        </pc:spChg>
      </pc:sldChg>
      <pc:sldChg chg="addSp delSp modSp add mod delAnim modAnim">
        <pc:chgData name="Daladier Lima Santos" userId="0434de8674cb0d30" providerId="LiveId" clId="{EC798EF4-DF7E-42C8-8B16-BD5E86F72821}" dt="2026-01-31T23:38:56.682" v="259" actId="20577"/>
        <pc:sldMkLst>
          <pc:docMk/>
          <pc:sldMk cId="2455475192" sldId="526"/>
        </pc:sldMkLst>
        <pc:spChg chg="mod">
          <ac:chgData name="Daladier Lima Santos" userId="0434de8674cb0d30" providerId="LiveId" clId="{EC798EF4-DF7E-42C8-8B16-BD5E86F72821}" dt="2026-01-31T23:32:36.514" v="199"/>
          <ac:spMkLst>
            <pc:docMk/>
            <pc:sldMk cId="2455475192" sldId="526"/>
            <ac:spMk id="5" creationId="{71EA9741-C58D-0A25-5E5A-EEB61D1EE1E5}"/>
          </ac:spMkLst>
        </pc:spChg>
        <pc:spChg chg="add mod">
          <ac:chgData name="Daladier Lima Santos" userId="0434de8674cb0d30" providerId="LiveId" clId="{EC798EF4-DF7E-42C8-8B16-BD5E86F72821}" dt="2026-01-31T23:38:56.682" v="259" actId="20577"/>
          <ac:spMkLst>
            <pc:docMk/>
            <pc:sldMk cId="2455475192" sldId="526"/>
            <ac:spMk id="6" creationId="{B18C26B9-ECA8-087B-2112-ECF81F5C55AF}"/>
          </ac:spMkLst>
        </pc:spChg>
        <pc:spChg chg="del">
          <ac:chgData name="Daladier Lima Santos" userId="0434de8674cb0d30" providerId="LiveId" clId="{EC798EF4-DF7E-42C8-8B16-BD5E86F72821}" dt="2026-01-31T23:33:04.123" v="207" actId="478"/>
          <ac:spMkLst>
            <pc:docMk/>
            <pc:sldMk cId="2455475192" sldId="526"/>
            <ac:spMk id="8" creationId="{C6399D5B-49DF-1FFD-4685-121CA3CF8176}"/>
          </ac:spMkLst>
        </pc:spChg>
        <pc:spChg chg="mod">
          <ac:chgData name="Daladier Lima Santos" userId="0434de8674cb0d30" providerId="LiveId" clId="{EC798EF4-DF7E-42C8-8B16-BD5E86F72821}" dt="2026-01-31T23:32:33.901" v="198"/>
          <ac:spMkLst>
            <pc:docMk/>
            <pc:sldMk cId="2455475192" sldId="526"/>
            <ac:spMk id="16" creationId="{E1DA17A7-87EC-1D4B-A39F-2908010A2908}"/>
          </ac:spMkLst>
        </pc:spChg>
        <pc:spChg chg="mod">
          <ac:chgData name="Daladier Lima Santos" userId="0434de8674cb0d30" providerId="LiveId" clId="{EC798EF4-DF7E-42C8-8B16-BD5E86F72821}" dt="2026-01-31T23:35:59.161" v="239" actId="207"/>
          <ac:spMkLst>
            <pc:docMk/>
            <pc:sldMk cId="2455475192" sldId="526"/>
            <ac:spMk id="18" creationId="{E2E0F88A-27C2-0BF4-E1D2-B6D872983E75}"/>
          </ac:spMkLst>
        </pc:spChg>
        <pc:spChg chg="mod">
          <ac:chgData name="Daladier Lima Santos" userId="0434de8674cb0d30" providerId="LiveId" clId="{EC798EF4-DF7E-42C8-8B16-BD5E86F72821}" dt="2026-01-31T23:34:32.958" v="224" actId="20577"/>
          <ac:spMkLst>
            <pc:docMk/>
            <pc:sldMk cId="2455475192" sldId="526"/>
            <ac:spMk id="20" creationId="{CD42BE3A-30D7-C6CC-3482-1CE1D56ED477}"/>
          </ac:spMkLst>
        </pc:spChg>
        <pc:spChg chg="mod">
          <ac:chgData name="Daladier Lima Santos" userId="0434de8674cb0d30" providerId="LiveId" clId="{EC798EF4-DF7E-42C8-8B16-BD5E86F72821}" dt="2026-01-31T23:32:39.994" v="200"/>
          <ac:spMkLst>
            <pc:docMk/>
            <pc:sldMk cId="2455475192" sldId="526"/>
            <ac:spMk id="21" creationId="{ADDEC474-0DD0-86EB-AD94-E55251EF35FA}"/>
          </ac:spMkLst>
        </pc:spChg>
        <pc:spChg chg="mod">
          <ac:chgData name="Daladier Lima Santos" userId="0434de8674cb0d30" providerId="LiveId" clId="{EC798EF4-DF7E-42C8-8B16-BD5E86F72821}" dt="2026-01-31T23:36:59.836" v="250" actId="207"/>
          <ac:spMkLst>
            <pc:docMk/>
            <pc:sldMk cId="2455475192" sldId="526"/>
            <ac:spMk id="22" creationId="{378DF08B-F933-7580-59A1-5DA7FD6FB8F1}"/>
          </ac:spMkLst>
        </pc:spChg>
      </pc:sldChg>
      <pc:sldChg chg="addSp delSp modSp add mod delAnim modAnim">
        <pc:chgData name="Daladier Lima Santos" userId="0434de8674cb0d30" providerId="LiveId" clId="{EC798EF4-DF7E-42C8-8B16-BD5E86F72821}" dt="2026-01-31T23:39:17.512" v="266" actId="20577"/>
        <pc:sldMkLst>
          <pc:docMk/>
          <pc:sldMk cId="4273094375" sldId="527"/>
        </pc:sldMkLst>
        <pc:spChg chg="mod">
          <ac:chgData name="Daladier Lima Santos" userId="0434de8674cb0d30" providerId="LiveId" clId="{EC798EF4-DF7E-42C8-8B16-BD5E86F72821}" dt="2026-01-31T23:32:47.335" v="202"/>
          <ac:spMkLst>
            <pc:docMk/>
            <pc:sldMk cId="4273094375" sldId="527"/>
            <ac:spMk id="5" creationId="{1EAF8D8A-26F3-D750-477A-8AB8C1A4EC28}"/>
          </ac:spMkLst>
        </pc:spChg>
        <pc:spChg chg="del">
          <ac:chgData name="Daladier Lima Santos" userId="0434de8674cb0d30" providerId="LiveId" clId="{EC798EF4-DF7E-42C8-8B16-BD5E86F72821}" dt="2026-01-31T23:33:07.621" v="208" actId="478"/>
          <ac:spMkLst>
            <pc:docMk/>
            <pc:sldMk cId="4273094375" sldId="527"/>
            <ac:spMk id="6" creationId="{901F694A-5A35-14ED-F5EB-EAC03086699E}"/>
          </ac:spMkLst>
        </pc:spChg>
        <pc:spChg chg="add mod">
          <ac:chgData name="Daladier Lima Santos" userId="0434de8674cb0d30" providerId="LiveId" clId="{EC798EF4-DF7E-42C8-8B16-BD5E86F72821}" dt="2026-01-31T23:39:17.512" v="266" actId="20577"/>
          <ac:spMkLst>
            <pc:docMk/>
            <pc:sldMk cId="4273094375" sldId="527"/>
            <ac:spMk id="8" creationId="{BD036B1D-2173-3021-7222-A82198853EB0}"/>
          </ac:spMkLst>
        </pc:spChg>
        <pc:spChg chg="mod">
          <ac:chgData name="Daladier Lima Santos" userId="0434de8674cb0d30" providerId="LiveId" clId="{EC798EF4-DF7E-42C8-8B16-BD5E86F72821}" dt="2026-01-31T23:32:44.736" v="201"/>
          <ac:spMkLst>
            <pc:docMk/>
            <pc:sldMk cId="4273094375" sldId="527"/>
            <ac:spMk id="16" creationId="{2ABA612F-A477-EAD6-9BD2-25A36BCADC37}"/>
          </ac:spMkLst>
        </pc:spChg>
        <pc:spChg chg="mod">
          <ac:chgData name="Daladier Lima Santos" userId="0434de8674cb0d30" providerId="LiveId" clId="{EC798EF4-DF7E-42C8-8B16-BD5E86F72821}" dt="2026-01-31T23:34:54.560" v="226" actId="207"/>
          <ac:spMkLst>
            <pc:docMk/>
            <pc:sldMk cId="4273094375" sldId="527"/>
            <ac:spMk id="18" creationId="{426C712F-B9F1-76F3-09F4-A06F68996E14}"/>
          </ac:spMkLst>
        </pc:spChg>
        <pc:spChg chg="mod">
          <ac:chgData name="Daladier Lima Santos" userId="0434de8674cb0d30" providerId="LiveId" clId="{EC798EF4-DF7E-42C8-8B16-BD5E86F72821}" dt="2026-01-31T23:35:33.135" v="232" actId="113"/>
          <ac:spMkLst>
            <pc:docMk/>
            <pc:sldMk cId="4273094375" sldId="527"/>
            <ac:spMk id="20" creationId="{64BD5400-A93D-E82A-4CF2-E49BECADFEE4}"/>
          </ac:spMkLst>
        </pc:spChg>
        <pc:spChg chg="mod">
          <ac:chgData name="Daladier Lima Santos" userId="0434de8674cb0d30" providerId="LiveId" clId="{EC798EF4-DF7E-42C8-8B16-BD5E86F72821}" dt="2026-01-31T23:32:49.798" v="203"/>
          <ac:spMkLst>
            <pc:docMk/>
            <pc:sldMk cId="4273094375" sldId="527"/>
            <ac:spMk id="21" creationId="{75C02B5A-AAED-51CE-03C1-9FE82AF7F557}"/>
          </ac:spMkLst>
        </pc:spChg>
        <pc:spChg chg="mod">
          <ac:chgData name="Daladier Lima Santos" userId="0434de8674cb0d30" providerId="LiveId" clId="{EC798EF4-DF7E-42C8-8B16-BD5E86F72821}" dt="2026-01-31T23:37:07.355" v="251"/>
          <ac:spMkLst>
            <pc:docMk/>
            <pc:sldMk cId="4273094375" sldId="527"/>
            <ac:spMk id="22" creationId="{9E7F901B-D027-4FCF-CF06-BFC8B2D40C71}"/>
          </ac:spMkLst>
        </pc:spChg>
      </pc:sldChg>
      <pc:sldChg chg="addSp delSp modSp add mod delAnim modAnim">
        <pc:chgData name="Daladier Lima Santos" userId="0434de8674cb0d30" providerId="LiveId" clId="{EC798EF4-DF7E-42C8-8B16-BD5E86F72821}" dt="2026-01-31T23:39:35.393" v="272" actId="20577"/>
        <pc:sldMkLst>
          <pc:docMk/>
          <pc:sldMk cId="2305513429" sldId="528"/>
        </pc:sldMkLst>
        <pc:spChg chg="mod">
          <ac:chgData name="Daladier Lima Santos" userId="0434de8674cb0d30" providerId="LiveId" clId="{EC798EF4-DF7E-42C8-8B16-BD5E86F72821}" dt="2026-01-31T23:32:53.537" v="204"/>
          <ac:spMkLst>
            <pc:docMk/>
            <pc:sldMk cId="2305513429" sldId="528"/>
            <ac:spMk id="5" creationId="{9BD09902-A026-3792-71FA-00A96A2B27B2}"/>
          </ac:spMkLst>
        </pc:spChg>
        <pc:spChg chg="del">
          <ac:chgData name="Daladier Lima Santos" userId="0434de8674cb0d30" providerId="LiveId" clId="{EC798EF4-DF7E-42C8-8B16-BD5E86F72821}" dt="2026-01-31T23:33:10.458" v="209" actId="478"/>
          <ac:spMkLst>
            <pc:docMk/>
            <pc:sldMk cId="2305513429" sldId="528"/>
            <ac:spMk id="6" creationId="{D1635DD0-8669-157B-F51E-062607F96204}"/>
          </ac:spMkLst>
        </pc:spChg>
        <pc:spChg chg="add mod">
          <ac:chgData name="Daladier Lima Santos" userId="0434de8674cb0d30" providerId="LiveId" clId="{EC798EF4-DF7E-42C8-8B16-BD5E86F72821}" dt="2026-01-31T23:39:35.393" v="272" actId="20577"/>
          <ac:spMkLst>
            <pc:docMk/>
            <pc:sldMk cId="2305513429" sldId="528"/>
            <ac:spMk id="8" creationId="{8B38ED97-2442-F43B-CDD8-CBAB9AE802F5}"/>
          </ac:spMkLst>
        </pc:spChg>
        <pc:spChg chg="mod">
          <ac:chgData name="Daladier Lima Santos" userId="0434de8674cb0d30" providerId="LiveId" clId="{EC798EF4-DF7E-42C8-8B16-BD5E86F72821}" dt="2026-01-31T23:32:59.109" v="206"/>
          <ac:spMkLst>
            <pc:docMk/>
            <pc:sldMk cId="2305513429" sldId="528"/>
            <ac:spMk id="16" creationId="{18B8BFA6-7BEB-9E26-A5A7-1D469D4381A7}"/>
          </ac:spMkLst>
        </pc:spChg>
        <pc:spChg chg="mod">
          <ac:chgData name="Daladier Lima Santos" userId="0434de8674cb0d30" providerId="LiveId" clId="{EC798EF4-DF7E-42C8-8B16-BD5E86F72821}" dt="2026-01-31T23:35:00.185" v="227"/>
          <ac:spMkLst>
            <pc:docMk/>
            <pc:sldMk cId="2305513429" sldId="528"/>
            <ac:spMk id="18" creationId="{8938E503-9B68-1A5E-1E63-7A4886E6D186}"/>
          </ac:spMkLst>
        </pc:spChg>
        <pc:spChg chg="mod">
          <ac:chgData name="Daladier Lima Santos" userId="0434de8674cb0d30" providerId="LiveId" clId="{EC798EF4-DF7E-42C8-8B16-BD5E86F72821}" dt="2026-01-31T23:36:39.257" v="244" actId="2711"/>
          <ac:spMkLst>
            <pc:docMk/>
            <pc:sldMk cId="2305513429" sldId="528"/>
            <ac:spMk id="20" creationId="{EE290F61-5B80-DEB8-EAD6-1F35BC6A9B51}"/>
          </ac:spMkLst>
        </pc:spChg>
        <pc:spChg chg="mod">
          <ac:chgData name="Daladier Lima Santos" userId="0434de8674cb0d30" providerId="LiveId" clId="{EC798EF4-DF7E-42C8-8B16-BD5E86F72821}" dt="2026-01-31T23:32:56.575" v="205"/>
          <ac:spMkLst>
            <pc:docMk/>
            <pc:sldMk cId="2305513429" sldId="528"/>
            <ac:spMk id="21" creationId="{52D5BCC0-DA06-D46A-6651-50BFAEA9E84A}"/>
          </ac:spMkLst>
        </pc:spChg>
        <pc:spChg chg="mod">
          <ac:chgData name="Daladier Lima Santos" userId="0434de8674cb0d30" providerId="LiveId" clId="{EC798EF4-DF7E-42C8-8B16-BD5E86F72821}" dt="2026-01-31T23:36:10.997" v="240"/>
          <ac:spMkLst>
            <pc:docMk/>
            <pc:sldMk cId="2305513429" sldId="528"/>
            <ac:spMk id="22" creationId="{E6718C47-1426-64FD-FBF2-95F129497DE4}"/>
          </ac:spMkLst>
        </pc:spChg>
      </pc:sldChg>
      <pc:sldChg chg="addSp delSp modSp add mod delAnim modAnim">
        <pc:chgData name="Daladier Lima Santos" userId="0434de8674cb0d30" providerId="LiveId" clId="{EC798EF4-DF7E-42C8-8B16-BD5E86F72821}" dt="2026-01-31T23:51:50.191" v="378" actId="20577"/>
        <pc:sldMkLst>
          <pc:docMk/>
          <pc:sldMk cId="4158956843" sldId="529"/>
        </pc:sldMkLst>
        <pc:spChg chg="mod">
          <ac:chgData name="Daladier Lima Santos" userId="0434de8674cb0d30" providerId="LiveId" clId="{EC798EF4-DF7E-42C8-8B16-BD5E86F72821}" dt="2026-01-31T23:40:00.601" v="275"/>
          <ac:spMkLst>
            <pc:docMk/>
            <pc:sldMk cId="4158956843" sldId="529"/>
            <ac:spMk id="5" creationId="{2E3E22B5-E593-B0C8-1E24-91E9359C4CE1}"/>
          </ac:spMkLst>
        </pc:spChg>
        <pc:spChg chg="del">
          <ac:chgData name="Daladier Lima Santos" userId="0434de8674cb0d30" providerId="LiveId" clId="{EC798EF4-DF7E-42C8-8B16-BD5E86F72821}" dt="2026-01-31T23:40:35.569" v="283" actId="478"/>
          <ac:spMkLst>
            <pc:docMk/>
            <pc:sldMk cId="4158956843" sldId="529"/>
            <ac:spMk id="6" creationId="{05E62251-CF3B-2913-0406-E6A49490FA4E}"/>
          </ac:spMkLst>
        </pc:spChg>
        <pc:spChg chg="add mod">
          <ac:chgData name="Daladier Lima Santos" userId="0434de8674cb0d30" providerId="LiveId" clId="{EC798EF4-DF7E-42C8-8B16-BD5E86F72821}" dt="2026-01-31T23:51:50.191" v="378" actId="20577"/>
          <ac:spMkLst>
            <pc:docMk/>
            <pc:sldMk cId="4158956843" sldId="529"/>
            <ac:spMk id="8" creationId="{1E726C61-4EC8-2E57-7711-461803DA8DC4}"/>
          </ac:spMkLst>
        </pc:spChg>
        <pc:spChg chg="mod">
          <ac:chgData name="Daladier Lima Santos" userId="0434de8674cb0d30" providerId="LiveId" clId="{EC798EF4-DF7E-42C8-8B16-BD5E86F72821}" dt="2026-01-31T23:39:57.554" v="274"/>
          <ac:spMkLst>
            <pc:docMk/>
            <pc:sldMk cId="4158956843" sldId="529"/>
            <ac:spMk id="16" creationId="{4EB7A513-7719-7289-DF08-2B423465AC05}"/>
          </ac:spMkLst>
        </pc:spChg>
        <pc:spChg chg="mod">
          <ac:chgData name="Daladier Lima Santos" userId="0434de8674cb0d30" providerId="LiveId" clId="{EC798EF4-DF7E-42C8-8B16-BD5E86F72821}" dt="2026-01-31T23:45:53.642" v="326" actId="207"/>
          <ac:spMkLst>
            <pc:docMk/>
            <pc:sldMk cId="4158956843" sldId="529"/>
            <ac:spMk id="18" creationId="{26A18CE9-CAF9-B09F-C9EA-04936B0AB3A8}"/>
          </ac:spMkLst>
        </pc:spChg>
        <pc:spChg chg="mod">
          <ac:chgData name="Daladier Lima Santos" userId="0434de8674cb0d30" providerId="LiveId" clId="{EC798EF4-DF7E-42C8-8B16-BD5E86F72821}" dt="2026-01-31T23:43:49.855" v="301" actId="255"/>
          <ac:spMkLst>
            <pc:docMk/>
            <pc:sldMk cId="4158956843" sldId="529"/>
            <ac:spMk id="20" creationId="{7991F339-BA71-8D12-5CB3-584AC7695CC6}"/>
          </ac:spMkLst>
        </pc:spChg>
        <pc:spChg chg="mod">
          <ac:chgData name="Daladier Lima Santos" userId="0434de8674cb0d30" providerId="LiveId" clId="{EC798EF4-DF7E-42C8-8B16-BD5E86F72821}" dt="2026-01-31T23:40:03.363" v="276"/>
          <ac:spMkLst>
            <pc:docMk/>
            <pc:sldMk cId="4158956843" sldId="529"/>
            <ac:spMk id="21" creationId="{833A5F04-A12C-BDB5-BAB3-F02A3B6D8DB1}"/>
          </ac:spMkLst>
        </pc:spChg>
        <pc:spChg chg="mod">
          <ac:chgData name="Daladier Lima Santos" userId="0434de8674cb0d30" providerId="LiveId" clId="{EC798EF4-DF7E-42C8-8B16-BD5E86F72821}" dt="2026-01-31T23:47:21.326" v="337"/>
          <ac:spMkLst>
            <pc:docMk/>
            <pc:sldMk cId="4158956843" sldId="529"/>
            <ac:spMk id="22" creationId="{DCEBFD23-CC84-A6AC-11E6-D0D7487395E4}"/>
          </ac:spMkLst>
        </pc:spChg>
      </pc:sldChg>
      <pc:sldChg chg="addSp delSp modSp add mod delAnim modAnim">
        <pc:chgData name="Daladier Lima Santos" userId="0434de8674cb0d30" providerId="LiveId" clId="{EC798EF4-DF7E-42C8-8B16-BD5E86F72821}" dt="2026-01-31T23:52:07.761" v="384" actId="20577"/>
        <pc:sldMkLst>
          <pc:docMk/>
          <pc:sldMk cId="3691124367" sldId="530"/>
        </pc:sldMkLst>
        <pc:spChg chg="mod">
          <ac:chgData name="Daladier Lima Santos" userId="0434de8674cb0d30" providerId="LiveId" clId="{EC798EF4-DF7E-42C8-8B16-BD5E86F72821}" dt="2026-01-31T23:40:11.272" v="278"/>
          <ac:spMkLst>
            <pc:docMk/>
            <pc:sldMk cId="3691124367" sldId="530"/>
            <ac:spMk id="5" creationId="{08996D8B-53B0-DA7C-333B-10699B14BB5C}"/>
          </ac:spMkLst>
        </pc:spChg>
        <pc:spChg chg="add mod">
          <ac:chgData name="Daladier Lima Santos" userId="0434de8674cb0d30" providerId="LiveId" clId="{EC798EF4-DF7E-42C8-8B16-BD5E86F72821}" dt="2026-01-31T23:52:07.761" v="384" actId="20577"/>
          <ac:spMkLst>
            <pc:docMk/>
            <pc:sldMk cId="3691124367" sldId="530"/>
            <ac:spMk id="6" creationId="{AFB27678-98BE-C3EA-6C13-D2296DE995FA}"/>
          </ac:spMkLst>
        </pc:spChg>
        <pc:spChg chg="del">
          <ac:chgData name="Daladier Lima Santos" userId="0434de8674cb0d30" providerId="LiveId" clId="{EC798EF4-DF7E-42C8-8B16-BD5E86F72821}" dt="2026-01-31T23:40:37.835" v="284" actId="478"/>
          <ac:spMkLst>
            <pc:docMk/>
            <pc:sldMk cId="3691124367" sldId="530"/>
            <ac:spMk id="8" creationId="{A5DCD984-E057-394F-31EF-53BFE87EAEA6}"/>
          </ac:spMkLst>
        </pc:spChg>
        <pc:spChg chg="mod">
          <ac:chgData name="Daladier Lima Santos" userId="0434de8674cb0d30" providerId="LiveId" clId="{EC798EF4-DF7E-42C8-8B16-BD5E86F72821}" dt="2026-01-31T23:40:08.574" v="277"/>
          <ac:spMkLst>
            <pc:docMk/>
            <pc:sldMk cId="3691124367" sldId="530"/>
            <ac:spMk id="16" creationId="{355FB681-6538-5846-30B3-3D8557B30B07}"/>
          </ac:spMkLst>
        </pc:spChg>
        <pc:spChg chg="mod">
          <ac:chgData name="Daladier Lima Santos" userId="0434de8674cb0d30" providerId="LiveId" clId="{EC798EF4-DF7E-42C8-8B16-BD5E86F72821}" dt="2026-01-31T23:44:26.712" v="306" actId="207"/>
          <ac:spMkLst>
            <pc:docMk/>
            <pc:sldMk cId="3691124367" sldId="530"/>
            <ac:spMk id="18" creationId="{9749189F-90CE-FCAB-7503-29A3F2E58D5B}"/>
          </ac:spMkLst>
        </pc:spChg>
        <pc:spChg chg="mod">
          <ac:chgData name="Daladier Lima Santos" userId="0434de8674cb0d30" providerId="LiveId" clId="{EC798EF4-DF7E-42C8-8B16-BD5E86F72821}" dt="2026-01-31T23:45:32.753" v="323" actId="20577"/>
          <ac:spMkLst>
            <pc:docMk/>
            <pc:sldMk cId="3691124367" sldId="530"/>
            <ac:spMk id="20" creationId="{68381AF1-FA62-0DBE-3222-D1521818E46E}"/>
          </ac:spMkLst>
        </pc:spChg>
        <pc:spChg chg="mod">
          <ac:chgData name="Daladier Lima Santos" userId="0434de8674cb0d30" providerId="LiveId" clId="{EC798EF4-DF7E-42C8-8B16-BD5E86F72821}" dt="2026-01-31T23:40:13.989" v="279"/>
          <ac:spMkLst>
            <pc:docMk/>
            <pc:sldMk cId="3691124367" sldId="530"/>
            <ac:spMk id="21" creationId="{52978F5C-40AA-CD68-8D44-8659C1D2B241}"/>
          </ac:spMkLst>
        </pc:spChg>
        <pc:spChg chg="mod">
          <ac:chgData name="Daladier Lima Santos" userId="0434de8674cb0d30" providerId="LiveId" clId="{EC798EF4-DF7E-42C8-8B16-BD5E86F72821}" dt="2026-01-31T23:47:06.341" v="336" actId="207"/>
          <ac:spMkLst>
            <pc:docMk/>
            <pc:sldMk cId="3691124367" sldId="530"/>
            <ac:spMk id="22" creationId="{3EF7FE6D-8196-52B4-2D0D-CCA7DD7BF629}"/>
          </ac:spMkLst>
        </pc:spChg>
      </pc:sldChg>
      <pc:sldChg chg="addSp delSp modSp add mod delAnim modAnim">
        <pc:chgData name="Daladier Lima Santos" userId="0434de8674cb0d30" providerId="LiveId" clId="{EC798EF4-DF7E-42C8-8B16-BD5E86F72821}" dt="2026-01-31T23:52:30.653" v="389" actId="20577"/>
        <pc:sldMkLst>
          <pc:docMk/>
          <pc:sldMk cId="272715774" sldId="531"/>
        </pc:sldMkLst>
        <pc:spChg chg="mod">
          <ac:chgData name="Daladier Lima Santos" userId="0434de8674cb0d30" providerId="LiveId" clId="{EC798EF4-DF7E-42C8-8B16-BD5E86F72821}" dt="2026-01-31T23:40:17.669" v="280"/>
          <ac:spMkLst>
            <pc:docMk/>
            <pc:sldMk cId="272715774" sldId="531"/>
            <ac:spMk id="5" creationId="{545D827B-0FE4-6F85-F95F-D263E6F046AB}"/>
          </ac:spMkLst>
        </pc:spChg>
        <pc:spChg chg="add mod">
          <ac:chgData name="Daladier Lima Santos" userId="0434de8674cb0d30" providerId="LiveId" clId="{EC798EF4-DF7E-42C8-8B16-BD5E86F72821}" dt="2026-01-31T23:52:30.653" v="389" actId="20577"/>
          <ac:spMkLst>
            <pc:docMk/>
            <pc:sldMk cId="272715774" sldId="531"/>
            <ac:spMk id="6" creationId="{74494613-8E3C-1B14-E287-99539EFFFCA0}"/>
          </ac:spMkLst>
        </pc:spChg>
        <pc:spChg chg="del">
          <ac:chgData name="Daladier Lima Santos" userId="0434de8674cb0d30" providerId="LiveId" clId="{EC798EF4-DF7E-42C8-8B16-BD5E86F72821}" dt="2026-01-31T23:40:39.783" v="285" actId="478"/>
          <ac:spMkLst>
            <pc:docMk/>
            <pc:sldMk cId="272715774" sldId="531"/>
            <ac:spMk id="8" creationId="{93598E8C-F5B5-25A8-68EB-904355F325D7}"/>
          </ac:spMkLst>
        </pc:spChg>
        <pc:spChg chg="mod">
          <ac:chgData name="Daladier Lima Santos" userId="0434de8674cb0d30" providerId="LiveId" clId="{EC798EF4-DF7E-42C8-8B16-BD5E86F72821}" dt="2026-01-31T23:40:24.776" v="282"/>
          <ac:spMkLst>
            <pc:docMk/>
            <pc:sldMk cId="272715774" sldId="531"/>
            <ac:spMk id="16" creationId="{82DBE393-864E-4D1E-7EA1-022BD5B9D102}"/>
          </ac:spMkLst>
        </pc:spChg>
        <pc:spChg chg="mod">
          <ac:chgData name="Daladier Lima Santos" userId="0434de8674cb0d30" providerId="LiveId" clId="{EC798EF4-DF7E-42C8-8B16-BD5E86F72821}" dt="2026-01-31T23:44:32.782" v="307"/>
          <ac:spMkLst>
            <pc:docMk/>
            <pc:sldMk cId="272715774" sldId="531"/>
            <ac:spMk id="18" creationId="{65A78EED-DCED-8988-EB53-EC9E5B2C9C76}"/>
          </ac:spMkLst>
        </pc:spChg>
        <pc:spChg chg="mod">
          <ac:chgData name="Daladier Lima Santos" userId="0434de8674cb0d30" providerId="LiveId" clId="{EC798EF4-DF7E-42C8-8B16-BD5E86F72821}" dt="2026-01-31T23:50:21.440" v="370" actId="20577"/>
          <ac:spMkLst>
            <pc:docMk/>
            <pc:sldMk cId="272715774" sldId="531"/>
            <ac:spMk id="20" creationId="{334B581E-6A49-0215-231F-CDDCF1F1339E}"/>
          </ac:spMkLst>
        </pc:spChg>
        <pc:spChg chg="mod">
          <ac:chgData name="Daladier Lima Santos" userId="0434de8674cb0d30" providerId="LiveId" clId="{EC798EF4-DF7E-42C8-8B16-BD5E86F72821}" dt="2026-01-31T23:40:20.513" v="281"/>
          <ac:spMkLst>
            <pc:docMk/>
            <pc:sldMk cId="272715774" sldId="531"/>
            <ac:spMk id="21" creationId="{8D5374CB-24E9-D849-4ADA-5A8D82F68F34}"/>
          </ac:spMkLst>
        </pc:spChg>
        <pc:spChg chg="mod">
          <ac:chgData name="Daladier Lima Santos" userId="0434de8674cb0d30" providerId="LiveId" clId="{EC798EF4-DF7E-42C8-8B16-BD5E86F72821}" dt="2026-01-31T23:46:02.571" v="327"/>
          <ac:spMkLst>
            <pc:docMk/>
            <pc:sldMk cId="272715774" sldId="531"/>
            <ac:spMk id="22" creationId="{2A189421-8D2F-B851-32D1-B6EC2BBEAED8}"/>
          </ac:spMkLst>
        </pc:spChg>
      </pc:sldChg>
      <pc:sldChg chg="del">
        <pc:chgData name="Daladier Lima Santos" userId="0434de8674cb0d30" providerId="LiveId" clId="{EC798EF4-DF7E-42C8-8B16-BD5E86F72821}" dt="2026-01-31T23:19:26.923" v="80" actId="47"/>
        <pc:sldMkLst>
          <pc:docMk/>
          <pc:sldMk cId="1982993812" sldId="557"/>
        </pc:sldMkLst>
      </pc:sldChg>
      <pc:sldChg chg="del">
        <pc:chgData name="Daladier Lima Santos" userId="0434de8674cb0d30" providerId="LiveId" clId="{EC798EF4-DF7E-42C8-8B16-BD5E86F72821}" dt="2026-01-31T23:32:14.136" v="196" actId="47"/>
        <pc:sldMkLst>
          <pc:docMk/>
          <pc:sldMk cId="3514257254" sldId="558"/>
        </pc:sldMkLst>
      </pc:sldChg>
      <pc:sldChg chg="del">
        <pc:chgData name="Daladier Lima Santos" userId="0434de8674cb0d30" providerId="LiveId" clId="{EC798EF4-DF7E-42C8-8B16-BD5E86F72821}" dt="2026-01-31T23:32:14.136" v="196" actId="47"/>
        <pc:sldMkLst>
          <pc:docMk/>
          <pc:sldMk cId="3062116646" sldId="559"/>
        </pc:sldMkLst>
      </pc:sldChg>
      <pc:sldChg chg="del">
        <pc:chgData name="Daladier Lima Santos" userId="0434de8674cb0d30" providerId="LiveId" clId="{EC798EF4-DF7E-42C8-8B16-BD5E86F72821}" dt="2026-01-31T23:32:14.136" v="196" actId="47"/>
        <pc:sldMkLst>
          <pc:docMk/>
          <pc:sldMk cId="2187094006" sldId="560"/>
        </pc:sldMkLst>
      </pc:sldChg>
      <pc:sldChg chg="del">
        <pc:chgData name="Daladier Lima Santos" userId="0434de8674cb0d30" providerId="LiveId" clId="{EC798EF4-DF7E-42C8-8B16-BD5E86F72821}" dt="2026-01-31T23:32:14.136" v="196" actId="47"/>
        <pc:sldMkLst>
          <pc:docMk/>
          <pc:sldMk cId="206175040" sldId="561"/>
        </pc:sldMkLst>
      </pc:sldChg>
      <pc:sldChg chg="del">
        <pc:chgData name="Daladier Lima Santos" userId="0434de8674cb0d30" providerId="LiveId" clId="{EC798EF4-DF7E-42C8-8B16-BD5E86F72821}" dt="2026-01-31T23:32:14.136" v="196" actId="47"/>
        <pc:sldMkLst>
          <pc:docMk/>
          <pc:sldMk cId="2390503003" sldId="562"/>
        </pc:sldMkLst>
      </pc:sldChg>
      <pc:sldChg chg="del">
        <pc:chgData name="Daladier Lima Santos" userId="0434de8674cb0d30" providerId="LiveId" clId="{EC798EF4-DF7E-42C8-8B16-BD5E86F72821}" dt="2026-01-31T23:32:14.136" v="196" actId="47"/>
        <pc:sldMkLst>
          <pc:docMk/>
          <pc:sldMk cId="2505130084" sldId="5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8EB7-819F-4CC0-8E6D-7BFDDD1BD806}" type="datetimeFigureOut">
              <a:rPr lang="pt-BR" smtClean="0"/>
              <a:t>31/01/2026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7D82-7707-4FCB-A08B-4D5DDDFFC9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16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FE027-5024-42C6-98BF-BE749538F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40D54-925A-4CF1-B638-F763157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A7143A-6ABC-4A32-A358-16AEBE98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5B3F-AD4E-4C17-814F-5780968DF460}" type="datetime1">
              <a:rPr lang="pt-BR" smtClean="0"/>
              <a:t>31/01/2026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04D0AD-24FC-4BBE-9ACB-0E000286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469B52-04A9-4A6B-8498-78E97950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74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CC06A-3EEF-4A85-93AD-61F25569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5DB31A-6520-48BF-8355-502694F91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F8FEA5-44AA-42D4-BC58-7694FC79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0AFE-079A-4480-87D2-270F1D71A273}" type="datetime1">
              <a:rPr lang="pt-BR" smtClean="0"/>
              <a:t>31/01/2026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36B41C-D6CF-4027-9DB8-157B144E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F1F7E1-AE36-43DE-B3F3-7F3CFDAF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36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FD1CEA-90E9-4068-94D4-42A4D42B4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CB8A3A-69D3-4273-9C3A-C222B99C9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E10952-C1EE-4009-9E34-72485F0F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84B5-1BB1-41E9-B425-A0665E38AA91}" type="datetime1">
              <a:rPr lang="pt-BR" smtClean="0"/>
              <a:t>31/01/2026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07D638-802C-4492-9B35-E950FB94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4D6927-87F7-4C9F-AA16-4A167284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23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5298C-57A4-4548-AF5B-FA6C813F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37ED1-7D64-4631-9EB5-79395A37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7A7621-5A68-4F20-8540-9B417CFF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44A1-0D00-41E2-BEE1-85C11E540780}" type="datetime1">
              <a:rPr lang="pt-BR" smtClean="0"/>
              <a:t>31/01/2026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9A33F5-A384-492C-BFB6-5B05582F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897E31-6691-47AB-A6A3-869A4CC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84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C5BE3-4374-41D1-89E0-AA4F1226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CD6770-41C0-4A15-90FD-B3CC537E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AFA965-F8B7-4900-B23A-A10A9546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EE8-B872-40FB-9A3A-A366C8F6E45F}" type="datetime1">
              <a:rPr lang="pt-BR" smtClean="0"/>
              <a:t>31/01/2026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3BC919-2974-4A24-A51C-2C8E3EC5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E3297-B333-4929-9275-8BF114E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38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85F2D-A3D1-4384-86D0-A5DDCD3F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924F4A-AFA4-4F39-A4A7-CCE1C446B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263124-772C-465F-87C3-C4A64B063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ED67D6-609F-4728-915A-999578D3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5DFE-4D2C-4A80-8358-E5A69B8C7A76}" type="datetime1">
              <a:rPr lang="pt-BR" smtClean="0"/>
              <a:t>31/01/2026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81532B-1E25-4006-B97E-E8B273D7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F884AD-BD6E-42E3-9E31-78B0B2FA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84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6FF61-C5C7-4E63-BF9F-74DEDD8B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E62790-7D83-4A29-9700-F01809991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8CC9F8-057C-4C8B-BDE7-381BF3E56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FCBA83-ED09-4F68-9E64-481E07023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F7F30B-367E-4A55-AB23-BE7E0A684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E1AF02-F3E1-46CC-90B2-7BBDCF11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CE8-B676-4CB4-A9B9-B4EAE1357C55}" type="datetime1">
              <a:rPr lang="pt-BR" smtClean="0"/>
              <a:t>31/01/2026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D240BA-0F99-4D6F-9569-E2479384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79DEBF-CA7E-46D9-9DB6-E44E0042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3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2A8A0-6748-43ED-9D73-3253FE36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6EF9798-2D08-46BC-A419-70C315FA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1FBE-5BF2-404F-B978-64812FFED387}" type="datetime1">
              <a:rPr lang="pt-BR" smtClean="0"/>
              <a:t>31/01/2026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9A3EC5-776C-4932-9E36-26AA214A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4DEA40-5BF8-4098-8509-E0C26BF9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00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269FE-4985-4536-AF19-4FD2C2F1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6DEE-AF54-40AA-8CE1-B77BF367E9DE}" type="datetime1">
              <a:rPr lang="pt-BR" smtClean="0"/>
              <a:t>31/01/2026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274DAF-98B1-4ADC-8B0A-181BE23E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C8563B-22E8-4CBB-910A-4640A703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0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5F34-6927-4E35-B92D-B9BAFFDC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385A8-037A-4DE6-8BEF-E04FB494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6E3B66-6D06-475D-8FFE-ACB7D9ED5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8C1FCC-A378-416C-8B47-07337721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D33A-98E5-482E-BA52-59B13740C021}" type="datetime1">
              <a:rPr lang="pt-BR" smtClean="0"/>
              <a:t>31/01/2026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AF09FF-2A62-4281-A7F9-B7BBD0F4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6ED08A-2A91-4EDE-A133-9F9D7C25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7AD92-9829-433D-81B4-36D00627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08EBFF2-68D1-4E3C-91B7-2BE375078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8437FF-EA57-4884-A75F-5EF6C219C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5E310F-2BA4-40D0-9990-8413C15C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F84D-7D24-473D-A986-97D982930F78}" type="datetime1">
              <a:rPr lang="pt-BR" smtClean="0"/>
              <a:t>31/01/2026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BE13DC-5C1F-4B71-B1AB-9EC92C1E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6431ED-90BC-41DC-AA13-A2D20104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62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4E2EC4-DD90-4959-AE32-84DA68EF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86AD29-3C54-48C1-9588-4E07C5C22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F16C88-E957-44FB-92CA-581F824D8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3D36-8A46-484C-8BB4-D1D966C3F06B}" type="datetime1">
              <a:rPr lang="pt-BR" smtClean="0"/>
              <a:t>31/01/2026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55EF15-AE7D-4589-A41D-DFE133E3D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3DB736-EA34-4D3C-9D09-AF121C602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4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03D677A-157D-7222-3900-3EE83251F6DA}"/>
              </a:ext>
            </a:extLst>
          </p:cNvPr>
          <p:cNvSpPr/>
          <p:nvPr/>
        </p:nvSpPr>
        <p:spPr>
          <a:xfrm>
            <a:off x="1469571" y="2652717"/>
            <a:ext cx="8990611" cy="3328779"/>
          </a:xfrm>
          <a:prstGeom prst="roundRect">
            <a:avLst/>
          </a:prstGeom>
          <a:solidFill>
            <a:schemeClr val="bg2">
              <a:lumMod val="25000"/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818" y="4360091"/>
            <a:ext cx="8676847" cy="1437119"/>
          </a:xfrm>
        </p:spPr>
        <p:txBody>
          <a:bodyPr>
            <a:noAutofit/>
          </a:bodyPr>
          <a:lstStyle/>
          <a:p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O FILHO COMO O </a:t>
            </a:r>
            <a:b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</a:br>
            <a:r>
              <a:rPr lang="pt-BR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VERBO</a:t>
            </a:r>
            <a:br>
              <a:rPr lang="pt-BR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</a:br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DE DEUS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8B63FD8-2966-0566-EE9D-6F30A003D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08" y="163579"/>
            <a:ext cx="1112578" cy="10448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5F73D9C-AEB9-2233-100F-C3FFD50C5B80}"/>
              </a:ext>
            </a:extLst>
          </p:cNvPr>
          <p:cNvSpPr txBox="1"/>
          <p:nvPr/>
        </p:nvSpPr>
        <p:spPr>
          <a:xfrm>
            <a:off x="3376201" y="1331646"/>
            <a:ext cx="512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Panton ExtraBold" panose="00000900000000000000" pitchFamily="2" charset="0"/>
              </a:rPr>
              <a:t>ESCOLA BÍBLICA DOMINICAL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3DCC1DF-0F6B-4252-D04B-A963AACA4311}"/>
              </a:ext>
            </a:extLst>
          </p:cNvPr>
          <p:cNvSpPr txBox="1"/>
          <p:nvPr/>
        </p:nvSpPr>
        <p:spPr>
          <a:xfrm>
            <a:off x="3376200" y="2022959"/>
            <a:ext cx="512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Panton" panose="00000500000000000000" pitchFamily="2" charset="0"/>
              </a:rPr>
              <a:t>Pr. Hélio Ribeiro - Coordenação de </a:t>
            </a:r>
            <a:r>
              <a:rPr lang="pt-BR" sz="2000" dirty="0" err="1">
                <a:solidFill>
                  <a:schemeClr val="bg1"/>
                </a:solidFill>
                <a:latin typeface="Panton" panose="00000500000000000000" pitchFamily="2" charset="0"/>
              </a:rPr>
              <a:t>EBDs</a:t>
            </a:r>
            <a:endParaRPr lang="pt-BR" sz="2000" dirty="0">
              <a:solidFill>
                <a:schemeClr val="bg1"/>
              </a:solidFill>
              <a:latin typeface="Panton" panose="00000500000000000000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3E0C225-B713-3390-FFB6-FB575BE43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2" y="1562631"/>
            <a:ext cx="4653643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43EAD8E-70CE-5BD1-9C95-BE1CF3193F90}"/>
              </a:ext>
            </a:extLst>
          </p:cNvPr>
          <p:cNvSpPr/>
          <p:nvPr/>
        </p:nvSpPr>
        <p:spPr>
          <a:xfrm>
            <a:off x="10108773" y="4045377"/>
            <a:ext cx="1384290" cy="1295226"/>
          </a:xfrm>
          <a:prstGeom prst="roundRect">
            <a:avLst/>
          </a:prstGeom>
          <a:solidFill>
            <a:schemeClr val="tx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3C2A3371-23EB-00A1-2BCE-FCF3C1943DE7}"/>
              </a:ext>
            </a:extLst>
          </p:cNvPr>
          <p:cNvSpPr txBox="1">
            <a:spLocks/>
          </p:cNvSpPr>
          <p:nvPr/>
        </p:nvSpPr>
        <p:spPr>
          <a:xfrm>
            <a:off x="10176143" y="4247875"/>
            <a:ext cx="1335074" cy="1041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n/>
                <a:solidFill>
                  <a:schemeClr val="accent4"/>
                </a:solidFill>
                <a:latin typeface="Panton ExtraBold" panose="00000900000000000000" pitchFamily="50" charset="0"/>
              </a:rPr>
              <a:t>lição</a:t>
            </a:r>
            <a:br>
              <a:rPr lang="pt-BR" sz="4400" b="1" dirty="0">
                <a:ln/>
                <a:solidFill>
                  <a:schemeClr val="accent4"/>
                </a:solidFill>
                <a:latin typeface="Panton ExtraBold" panose="00000900000000000000" pitchFamily="50" charset="0"/>
              </a:rPr>
            </a:br>
            <a:r>
              <a:rPr lang="pt-BR" sz="4400" b="1" dirty="0">
                <a:ln/>
                <a:solidFill>
                  <a:schemeClr val="accent4"/>
                </a:solidFill>
                <a:latin typeface="Panton ExtraBold" panose="00000900000000000000" pitchFamily="50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8166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O VERBO COMO DEUS ETERNO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VERBO COMO DEUS ETERNO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291950" y="2459739"/>
            <a:ext cx="1623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1 - O Verbo preexistente.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O prólogo de João (dezoito versículos iniciais) é chamado de “Hino Logos”. Na abertura: “No princípio, era o Verbo”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1.1a), as palavras “no princípio” lembram o texto introdutório da Bíblia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Gn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1.1) e claramente ensinam que o Verbo sempre existiu.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VERBO COMO DEUS ETERNO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2088599" y="2475212"/>
            <a:ext cx="1655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 Verbo como pessoa distinta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No texto bíblico, João afirma que “o Verbo estava com Deus”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1.1b). A expressão grega pros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Theon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(com Deus) comunica relacionamento face a face, ou seja, comunhão pessoal e eterna entre o Verbo (Filho) e Deus (Pai). Indica uma distinção de...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4219059" y="2459740"/>
            <a:ext cx="56942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dirty="0">
                <a:latin typeface="Panton Bold" panose="00000800000000000000" pitchFamily="2" charset="0"/>
              </a:rPr>
              <a:t>3 - O Verbo é da mesma essência do Pai. </a:t>
            </a:r>
            <a:r>
              <a:rPr lang="pt-BR" sz="1750" dirty="0">
                <a:latin typeface="Panton" panose="00000500000000000000" pitchFamily="2" charset="0"/>
              </a:rPr>
              <a:t>Ainda no versículo de abertura, João revela “o Verbo era Deus”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1.1c). Aqui, a palavra grega para Deus (gr. </a:t>
            </a:r>
            <a:r>
              <a:rPr lang="el-GR" dirty="0"/>
              <a:t>Θεός</a:t>
            </a:r>
            <a:r>
              <a:rPr lang="pt-BR" dirty="0"/>
              <a:t> </a:t>
            </a:r>
            <a:r>
              <a:rPr lang="pt-BR" sz="1750" dirty="0">
                <a:latin typeface="Panton" panose="00000500000000000000" pitchFamily="2" charset="0"/>
              </a:rPr>
              <a:t>lê-se </a:t>
            </a:r>
            <a:r>
              <a:rPr lang="pt-BR" sz="1750" dirty="0" err="1">
                <a:latin typeface="Panton" panose="00000500000000000000" pitchFamily="2" charset="0"/>
              </a:rPr>
              <a:t>theós</a:t>
            </a:r>
            <a:r>
              <a:rPr lang="pt-BR" sz="1750" dirty="0">
                <a:latin typeface="Panton" panose="00000500000000000000" pitchFamily="2" charset="0"/>
              </a:rPr>
              <a:t>) aparece sem o artigo definido – fato que tem gerado discussões exegéticas. Porém, na estrutura grega, a ausência do artigo não implica indefinição ou inferioridade. Essa construção enfatiza a qualidade ou a natureza do sujeito. A omissão do artigo não significa “um deus”, como sustentam traduções heréticas, mas é um indicativo da natureza do Verbo. Esclarece que o Verbo compartilha da mesma essência divina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10.30; 14.9). Desse modo, o Verbo é como o Pai: eterno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1.2) e criador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1.3). Portanto, a expressão “o Verbo era Deus” ensina que Jesus é da “mesma substância” do Pai, isto é, Deus em sua totalidade (Cl 1.15; 2.9).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2855B4-9F8E-067C-F153-8418E054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1846987-30ED-CDF1-BD69-C779861DECCA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3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declaração “o Verbo era Deus” afirma sua plena divindade.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ausência do artigo em </a:t>
            </a:r>
            <a:r>
              <a:rPr lang="el-GR" sz="2000" dirty="0"/>
              <a:t>Θεὸς</a:t>
            </a: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Panton" panose="00000500000000000000" pitchFamily="2" charset="0"/>
              </a:rPr>
              <a:t>Theós</a:t>
            </a: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 destaca a natureza divina do Verbo.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Verbo compartilha da mesma essência do Pai.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Jesus é eternamente Deus, criador e da mesma substância do Pai.</a:t>
            </a:r>
          </a:p>
        </p:txBody>
      </p:sp>
    </p:spTree>
    <p:extLst>
      <p:ext uri="{BB962C8B-B14F-4D97-AF65-F5344CB8AC3E}">
        <p14:creationId xmlns:p14="http://schemas.microsoft.com/office/powerpoint/2010/main" val="461812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5BDC7-E070-BDE8-131E-D585B51C5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CEAF50B-80FD-D85A-B83E-E71BECA737E8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E1DA17A7-87EC-1D4B-A39F-2908010A2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O VERBO COMO CRIADOR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A2B2B88-8148-DB93-8FF6-AE766F9970A3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71EA9741-C58D-0A25-5E5A-EEB61D1EE1E5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VERBO COMO CRIADOR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AB192BC-A1BD-EDE8-B172-02C3DFECB2C5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D371C9A-EC8C-42C5-BCDD-A3771137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2E0F88A-27C2-0BF4-E1D2-B6D872983E75}"/>
              </a:ext>
            </a:extLst>
          </p:cNvPr>
          <p:cNvSpPr txBox="1"/>
          <p:nvPr/>
        </p:nvSpPr>
        <p:spPr>
          <a:xfrm>
            <a:off x="6792530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fonte da vida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 apóstolo João enfatiza com clareza que “nele, estava a vida”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1.4a), referindo-se ao Verbo eterno Jesus Cristo. Esta declaração revela que o Verbo é a fonte absoluta e originária de toda forma de vida, tanto física quanto espiritual e eterna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3.36; 1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5.11,12). A expressão denota...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ADDEC474-0DD0-86EB-AD94-E55251EF35FA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VERBO COMO CRIADOR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78DF08B-F933-7580-59A1-5DA7FD6FB8F1}"/>
              </a:ext>
            </a:extLst>
          </p:cNvPr>
          <p:cNvSpPr txBox="1"/>
          <p:nvPr/>
        </p:nvSpPr>
        <p:spPr>
          <a:xfrm>
            <a:off x="8614987" y="2459739"/>
            <a:ext cx="16043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A luz dos homens.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O texto bíblico assevera que “a vida era a luz dos homens; e a luz resplandecia nas trevas, e as trevas não a compreenderam”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1.4b-5). A metáfora da Luz simboliza o caráter de Deus, porque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nEle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não há trevas alguma (1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1.5). Nesse contexto, Jesus é apresentado...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D42BE3A-30D7-C6CC-3482-1CE1D56ED477}"/>
              </a:ext>
            </a:extLst>
          </p:cNvPr>
          <p:cNvSpPr txBox="1"/>
          <p:nvPr/>
        </p:nvSpPr>
        <p:spPr>
          <a:xfrm>
            <a:off x="623456" y="2459740"/>
            <a:ext cx="5694218" cy="416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60" dirty="0">
                <a:latin typeface="Panton Bold" panose="00000800000000000000" pitchFamily="2" charset="0"/>
              </a:rPr>
              <a:t>1 - O agente da criação. </a:t>
            </a:r>
            <a:r>
              <a:rPr lang="pt-BR" sz="1760" dirty="0">
                <a:latin typeface="Panton" panose="00000500000000000000" pitchFamily="2" charset="0"/>
              </a:rPr>
              <a:t>A Bíblia declara que “no princípio, criou Deus” (</a:t>
            </a:r>
            <a:r>
              <a:rPr lang="pt-BR" sz="1760" dirty="0" err="1">
                <a:latin typeface="Panton" panose="00000500000000000000" pitchFamily="2" charset="0"/>
              </a:rPr>
              <a:t>Gn</a:t>
            </a:r>
            <a:r>
              <a:rPr lang="pt-BR" sz="1760" dirty="0">
                <a:latin typeface="Panton" panose="00000500000000000000" pitchFamily="2" charset="0"/>
              </a:rPr>
              <a:t> 1.1a). A expressão “criou” traduz a palavra hebraica </a:t>
            </a:r>
            <a:r>
              <a:rPr lang="he-IL" dirty="0"/>
              <a:t>בָּרָא</a:t>
            </a:r>
            <a:r>
              <a:rPr lang="pt-BR" sz="1760" dirty="0">
                <a:latin typeface="Panton" panose="00000500000000000000" pitchFamily="2" charset="0"/>
              </a:rPr>
              <a:t> , lê-se </a:t>
            </a:r>
            <a:r>
              <a:rPr lang="pt-BR" sz="1760" dirty="0" err="1">
                <a:latin typeface="Panton" panose="00000500000000000000" pitchFamily="2" charset="0"/>
              </a:rPr>
              <a:t>bārā</a:t>
            </a:r>
            <a:r>
              <a:rPr lang="pt-BR" sz="1760" dirty="0">
                <a:latin typeface="Panton" panose="00000500000000000000" pitchFamily="2" charset="0"/>
              </a:rPr>
              <a:t>’, termo reservado à atividade criadora de Deus (</a:t>
            </a:r>
            <a:r>
              <a:rPr lang="pt-BR" sz="1760" dirty="0" err="1">
                <a:latin typeface="Panton" panose="00000500000000000000" pitchFamily="2" charset="0"/>
              </a:rPr>
              <a:t>Gn</a:t>
            </a:r>
            <a:r>
              <a:rPr lang="pt-BR" sz="1760" dirty="0">
                <a:latin typeface="Panton" panose="00000500000000000000" pitchFamily="2" charset="0"/>
              </a:rPr>
              <a:t> 1.21,27; 2.4; 5.1,2; 6.7). Afirma que o universo foi criado por Deus a partir do nada latim </a:t>
            </a:r>
            <a:r>
              <a:rPr lang="pt-BR" sz="1760" dirty="0" err="1">
                <a:latin typeface="Panton" panose="00000500000000000000" pitchFamily="2" charset="0"/>
              </a:rPr>
              <a:t>ex</a:t>
            </a:r>
            <a:r>
              <a:rPr lang="pt-BR" sz="1760" dirty="0">
                <a:latin typeface="Panton" panose="00000500000000000000" pitchFamily="2" charset="0"/>
              </a:rPr>
              <a:t> </a:t>
            </a:r>
            <a:r>
              <a:rPr lang="pt-BR" sz="1760" dirty="0" err="1">
                <a:latin typeface="Panton" panose="00000500000000000000" pitchFamily="2" charset="0"/>
              </a:rPr>
              <a:t>nihilo</a:t>
            </a:r>
            <a:r>
              <a:rPr lang="pt-BR" sz="1760" dirty="0">
                <a:latin typeface="Panton" panose="00000500000000000000" pitchFamily="2" charset="0"/>
              </a:rPr>
              <a:t> (</a:t>
            </a:r>
            <a:r>
              <a:rPr lang="pt-BR" sz="1760" dirty="0" err="1">
                <a:latin typeface="Panton" panose="00000500000000000000" pitchFamily="2" charset="0"/>
              </a:rPr>
              <a:t>Hb</a:t>
            </a:r>
            <a:r>
              <a:rPr lang="pt-BR" sz="1760" dirty="0">
                <a:latin typeface="Panton" panose="00000500000000000000" pitchFamily="2" charset="0"/>
              </a:rPr>
              <a:t> 11.3). A doutrina de Deus como Criador possui fundamentos tanto no Antigo Testamento (</a:t>
            </a:r>
            <a:r>
              <a:rPr lang="pt-BR" sz="1760" dirty="0" err="1">
                <a:latin typeface="Panton" panose="00000500000000000000" pitchFamily="2" charset="0"/>
              </a:rPr>
              <a:t>Sl</a:t>
            </a:r>
            <a:r>
              <a:rPr lang="pt-BR" sz="1760" dirty="0">
                <a:latin typeface="Panton" panose="00000500000000000000" pitchFamily="2" charset="0"/>
              </a:rPr>
              <a:t> 33.6; </a:t>
            </a:r>
            <a:r>
              <a:rPr lang="pt-BR" sz="1760" dirty="0" err="1">
                <a:latin typeface="Panton" panose="00000500000000000000" pitchFamily="2" charset="0"/>
              </a:rPr>
              <a:t>Is</a:t>
            </a:r>
            <a:r>
              <a:rPr lang="pt-BR" sz="1760" dirty="0">
                <a:latin typeface="Panton" panose="00000500000000000000" pitchFamily="2" charset="0"/>
              </a:rPr>
              <a:t> 45.12; Ne 9.6) quanto no Novo Testamento (At 17.24; </a:t>
            </a:r>
            <a:r>
              <a:rPr lang="pt-BR" sz="1760" dirty="0" err="1">
                <a:latin typeface="Panton" panose="00000500000000000000" pitchFamily="2" charset="0"/>
              </a:rPr>
              <a:t>Rm</a:t>
            </a:r>
            <a:r>
              <a:rPr lang="pt-BR" sz="1760" dirty="0">
                <a:latin typeface="Panton" panose="00000500000000000000" pitchFamily="2" charset="0"/>
              </a:rPr>
              <a:t> 1.20; </a:t>
            </a:r>
            <a:r>
              <a:rPr lang="pt-BR" sz="1760" dirty="0" err="1">
                <a:latin typeface="Panton" panose="00000500000000000000" pitchFamily="2" charset="0"/>
              </a:rPr>
              <a:t>Ap</a:t>
            </a:r>
            <a:r>
              <a:rPr lang="pt-BR" sz="1760" dirty="0">
                <a:latin typeface="Panton" panose="00000500000000000000" pitchFamily="2" charset="0"/>
              </a:rPr>
              <a:t> 4.11). Nesse sentido, João apresenta Jesus também como Criador: “Todas as coisas foram feitas por ele, e sem ele nada do que foi feito se fez” (</a:t>
            </a:r>
            <a:r>
              <a:rPr lang="pt-BR" sz="1760" dirty="0" err="1">
                <a:latin typeface="Panton" panose="00000500000000000000" pitchFamily="2" charset="0"/>
              </a:rPr>
              <a:t>Jo</a:t>
            </a:r>
            <a:r>
              <a:rPr lang="pt-BR" sz="1760" dirty="0">
                <a:latin typeface="Panton" panose="00000500000000000000" pitchFamily="2" charset="0"/>
              </a:rPr>
              <a:t> 1.3). Este versículo enfatiza a divindade do Verbo, uma vez que a criação é obra exclusiva de Deus (Cl 1.16,17). Desse modo, o Filho é o agente ativo na criação do universo (</a:t>
            </a:r>
            <a:r>
              <a:rPr lang="pt-BR" sz="1760" dirty="0" err="1">
                <a:latin typeface="Panton" panose="00000500000000000000" pitchFamily="2" charset="0"/>
              </a:rPr>
              <a:t>Hb</a:t>
            </a:r>
            <a:r>
              <a:rPr lang="pt-BR" sz="1760" dirty="0">
                <a:latin typeface="Panton" panose="00000500000000000000" pitchFamily="2" charset="0"/>
              </a:rPr>
              <a:t> 1.2).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A48AEB4-2F83-1DAC-A23C-1E8CEE0DA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18C26B9-ECA8-087B-2112-ECF81F5C55AF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1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Deus criou o universo a partir do nada, conforme ensina o termo hebraico *</a:t>
            </a:r>
            <a:r>
              <a:rPr lang="pt-BR" dirty="0" err="1">
                <a:solidFill>
                  <a:schemeClr val="tx1"/>
                </a:solidFill>
                <a:latin typeface="Panton" panose="00000500000000000000" pitchFamily="2" charset="0"/>
              </a:rPr>
              <a:t>bārā</a:t>
            </a: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’*, exclusivo da ação criadora divina.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Essa verdade é afirmada tanto no Antigo quanto no Novo Testamento.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João declara que todas as coisas foram feitas por meio do Verbo.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Assim, Jesus é apresentado como o agente ativo da criação, o que confirma sua plena divindade.</a:t>
            </a:r>
          </a:p>
        </p:txBody>
      </p:sp>
    </p:spTree>
    <p:extLst>
      <p:ext uri="{BB962C8B-B14F-4D97-AF65-F5344CB8AC3E}">
        <p14:creationId xmlns:p14="http://schemas.microsoft.com/office/powerpoint/2010/main" val="2455475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D4747-16B0-35B6-9D28-8AAAC0B20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2FF99EE-E897-8828-39C9-5A0063768DD0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2ABA612F-A477-EAD6-9BD2-25A36BCAD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O VERBO COMO CRIADOR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F920E7A-2B74-6B58-1869-49D1EE8320E8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1EAF8D8A-26F3-D750-477A-8AB8C1A4EC28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VERBO COMO CRIADOR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1916692-527D-3FE4-9004-BDF40B103775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A2C0387-8294-0487-AFF1-A2CED8DCB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26C712F-B9F1-76F3-09F4-A06F68996E14}"/>
              </a:ext>
            </a:extLst>
          </p:cNvPr>
          <p:cNvSpPr txBox="1"/>
          <p:nvPr/>
        </p:nvSpPr>
        <p:spPr>
          <a:xfrm>
            <a:off x="281726" y="2459739"/>
            <a:ext cx="16335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1 - O agente da criação.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A Bíblia declara que “no princípio, criou Deus”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Gn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1.1a). A expressão “criou” traduz a palavra hebraica </a:t>
            </a:r>
            <a:r>
              <a:rPr lang="he-IL" sz="1400" dirty="0">
                <a:solidFill>
                  <a:schemeClr val="bg2">
                    <a:lumMod val="75000"/>
                  </a:schemeClr>
                </a:solidFill>
              </a:rPr>
              <a:t>בָּרָא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, lê-se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bārā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’, termo reservado à atividade criadora de Deus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Gn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1.21,27; 2.4; 5.1,2; 6.7). Afirma que o universo foi criado por Deus a partir do nada latim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ex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nihilo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Hb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11.3).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75C02B5A-AAED-51CE-03C1-9FE82AF7F557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VERBO COMO CRIADOR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E7F901B-D027-4FCF-CF06-BFC8B2D40C71}"/>
              </a:ext>
            </a:extLst>
          </p:cNvPr>
          <p:cNvSpPr txBox="1"/>
          <p:nvPr/>
        </p:nvSpPr>
        <p:spPr>
          <a:xfrm>
            <a:off x="8599221" y="2459739"/>
            <a:ext cx="16153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A luz dos homens.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O texto bíblico assevera que “a vida era a luz dos homens; e a luz resplandecia nas trevas, e as trevas não a compreenderam”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1.4b-5). A metáfora da Luz simboliza o caráter de Deus, porque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nEle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não há trevas alguma (1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1.5). Nesse contexto, Jesus é apresentado...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4BD5400-A93D-E82A-4CF2-E49BECADFEE4}"/>
              </a:ext>
            </a:extLst>
          </p:cNvPr>
          <p:cNvSpPr txBox="1"/>
          <p:nvPr/>
        </p:nvSpPr>
        <p:spPr>
          <a:xfrm>
            <a:off x="2423149" y="2459740"/>
            <a:ext cx="569421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fonte da vida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 apóstolo João enfatiza com clareza que “nele, estava a vida”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1.4a), referindo-se ao Verbo eterno Jesus Cristo. Esta declaração revela que o Verbo é a fonte absoluta e originária de toda forma de vida, tanto física quanto espiritual e eterna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3.36; 1 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5.11,12). A expressão denota a autossuficiência do Verbo, uma característica específica da divindade (At 17.25). Jesus não depende de nada ou ninguém para viver. Ele compartilha da mesma substância divina: “Porque, como o Pai tem a vida em si mesmo, assim deu também ao Filho ter a vida em si mesmo”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5.26). Essa verdade afirma que a vida, eterna e imutável, que está no Pai está igualmente no Filho, apontando para a mesma essência dentre as Pessoas da Trindade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10.30; 14.9; 17.5).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8D6D0E3-C2A8-0308-ED3E-44FD5BCE6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D036B1D-2173-3021-7222-A82198853EB0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2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João afirma que no Verbo estava a vida, indicando que Ele é sua fonte absoluta.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Essa vida inclui a existência física, espiritual e eterna.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Verbo possui vida em si mesmo, demonstrando sua autossuficiência divina.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Filho compartilha da mesma essência do Pai, que também tem a vida em si mesmo.</a:t>
            </a:r>
          </a:p>
        </p:txBody>
      </p:sp>
    </p:spTree>
    <p:extLst>
      <p:ext uri="{BB962C8B-B14F-4D97-AF65-F5344CB8AC3E}">
        <p14:creationId xmlns:p14="http://schemas.microsoft.com/office/powerpoint/2010/main" val="4273094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72158-21DB-AB43-E48D-3CBFC8994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7FB7B94-89E3-0D9D-8547-CC40E603870E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18B8BFA6-7BEB-9E26-A5A7-1D469D438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O VERBO COMO CRIADOR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CF97B0D-6BE0-4D82-76D3-01FBDA112C77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9BD09902-A026-3792-71FA-00A96A2B27B2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VERBO COMO CRIADOR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939FA24-D0EA-A832-C365-53178B9C31E2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39F291B-486F-7311-D4E1-B2719D57B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938E503-9B68-1A5E-1E63-7A4886E6D186}"/>
              </a:ext>
            </a:extLst>
          </p:cNvPr>
          <p:cNvSpPr txBox="1"/>
          <p:nvPr/>
        </p:nvSpPr>
        <p:spPr>
          <a:xfrm>
            <a:off x="291950" y="2459739"/>
            <a:ext cx="1623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1 - O agente da criação.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A Bíblia declara que “no princípio, criou Deus”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Gn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1.1a). A expressão “criou” traduz a palavra hebraica </a:t>
            </a:r>
            <a:r>
              <a:rPr lang="he-IL" sz="1400" dirty="0">
                <a:solidFill>
                  <a:schemeClr val="bg2">
                    <a:lumMod val="75000"/>
                  </a:schemeClr>
                </a:solidFill>
              </a:rPr>
              <a:t>בָּרָא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, lê-se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bārā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’, termo reservado à atividade criadora de Deus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Gn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1.21,27; 2.4; 5.1,2; 6.7). Afirma que o universo foi criado por Deus a partir do nada latim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ex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nihilo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Hb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11.3).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52D5BCC0-DA06-D46A-6651-50BFAEA9E84A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VERBO COMO CRIADOR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6718C47-1426-64FD-FBF2-95F129497DE4}"/>
              </a:ext>
            </a:extLst>
          </p:cNvPr>
          <p:cNvSpPr txBox="1"/>
          <p:nvPr/>
        </p:nvSpPr>
        <p:spPr>
          <a:xfrm>
            <a:off x="2088599" y="2475212"/>
            <a:ext cx="1655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fonte da vida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 apóstolo João enfatiza com clareza que “nele, estava a vida”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1.4a), referindo-se ao Verbo eterno Jesus Cristo. Esta declaração revela que o Verbo é a fonte absoluta e originária de toda forma de vida, tanto física quanto espiritual e eterna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3.36; 1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5.11,12). A expressão denota...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E290F61-5B80-DEB8-EAD6-1F35BC6A9B51}"/>
              </a:ext>
            </a:extLst>
          </p:cNvPr>
          <p:cNvSpPr txBox="1"/>
          <p:nvPr/>
        </p:nvSpPr>
        <p:spPr>
          <a:xfrm>
            <a:off x="4219059" y="2459740"/>
            <a:ext cx="56942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dirty="0">
                <a:latin typeface="Panton Bold" panose="00000800000000000000" pitchFamily="2" charset="0"/>
              </a:rPr>
              <a:t>3 - A luz dos homens. </a:t>
            </a:r>
            <a:r>
              <a:rPr lang="pt-BR" sz="1750" dirty="0">
                <a:latin typeface="Panton" panose="00000500000000000000" pitchFamily="2" charset="0"/>
              </a:rPr>
              <a:t>O texto bíblico assevera que “a vida era a luz dos homens; e a luz resplandecia nas trevas, e as trevas não a compreenderam”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1.4b-5). A metáfora da Luz simboliza o caráter de Deus, porque </a:t>
            </a:r>
            <a:r>
              <a:rPr lang="pt-BR" sz="1750" dirty="0" err="1">
                <a:latin typeface="Panton" panose="00000500000000000000" pitchFamily="2" charset="0"/>
              </a:rPr>
              <a:t>nEle</a:t>
            </a:r>
            <a:r>
              <a:rPr lang="pt-BR" sz="1750" dirty="0">
                <a:latin typeface="Panton" panose="00000500000000000000" pitchFamily="2" charset="0"/>
              </a:rPr>
              <a:t> não há trevas alguma (1 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1.5). Nesse contexto, Jesus é apresentado como a Luz verdadeira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1.9). Ele não apenas possui luz; Ele é a própria Luz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8.12). Ele dissipa as trevas, ilumina os perdidos e revela o pecado (</a:t>
            </a:r>
            <a:r>
              <a:rPr lang="pt-BR" sz="1750" dirty="0" err="1">
                <a:latin typeface="Panton" panose="00000500000000000000" pitchFamily="2" charset="0"/>
              </a:rPr>
              <a:t>Mt</a:t>
            </a:r>
            <a:r>
              <a:rPr lang="pt-BR" sz="1750" dirty="0">
                <a:latin typeface="Panton" panose="00000500000000000000" pitchFamily="2" charset="0"/>
              </a:rPr>
              <a:t> 4.16; 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3.19). A declaração “as trevas não prevaleceram contra ela”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1.5 NASA) mostra que as forças do mal não têm poder sobre Cristo. O verbo grego </a:t>
            </a:r>
            <a:r>
              <a:rPr lang="pt-BR" sz="1750" dirty="0" err="1">
                <a:latin typeface="Panton" panose="00000500000000000000" pitchFamily="2" charset="0"/>
              </a:rPr>
              <a:t>katalambas</a:t>
            </a:r>
            <a:r>
              <a:rPr lang="pt-BR" sz="1750" dirty="0">
                <a:latin typeface="Panton" panose="00000500000000000000" pitchFamily="2" charset="0"/>
              </a:rPr>
              <a:t> não pode ser traduzido como “compreender”, “apoderar” ou “dominar”, e nesse caso expressa que as trevas do pecado não podem resistir à luz do Filho de Deus (</a:t>
            </a:r>
            <a:r>
              <a:rPr lang="pt-BR" sz="1750" dirty="0" err="1">
                <a:latin typeface="Panton" panose="00000500000000000000" pitchFamily="2" charset="0"/>
              </a:rPr>
              <a:t>Rm</a:t>
            </a:r>
            <a:r>
              <a:rPr lang="pt-BR" sz="1750" dirty="0">
                <a:latin typeface="Panton" panose="00000500000000000000" pitchFamily="2" charset="0"/>
              </a:rPr>
              <a:t> 13.12).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FA414AC-4A45-7569-070C-0B9C44A46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B38ED97-2442-F43B-CDD8-CBAB9AE802F5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3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vida que está no Verbo é apresentada como a luz dos homens.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Jesus é a Luz verdadeira, que brilha nas trevas do pecado.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Ele revela a verdade, ilumina os perdidos e dissipa as trevas espirituais.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As trevas não podem dominar nem resistir à luz de Cristo.</a:t>
            </a:r>
          </a:p>
        </p:txBody>
      </p:sp>
    </p:spTree>
    <p:extLst>
      <p:ext uri="{BB962C8B-B14F-4D97-AF65-F5344CB8AC3E}">
        <p14:creationId xmlns:p14="http://schemas.microsoft.com/office/powerpoint/2010/main" val="2305513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6DDF-4117-2D70-F9C3-DF2464FFE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3621ADF-C901-98B1-0BFA-83771BB97172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4EB7A513-7719-7289-DF08-2B423465A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O VERBO COMO REVELAÇÃO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21F3BD5-CD11-1A36-3627-4EF53AC77FEA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2E3E22B5-E593-B0C8-1E24-91E9359C4CE1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O VERBO COMO REVELAÇÃO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02A397F-452A-9935-9AF3-9F19C6495B8B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3F6B97BE-B9B8-BFF4-C10B-F22EAD8D8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6A18CE9-CAF9-B09F-C9EA-04936B0AB3A8}"/>
              </a:ext>
            </a:extLst>
          </p:cNvPr>
          <p:cNvSpPr txBox="1"/>
          <p:nvPr/>
        </p:nvSpPr>
        <p:spPr>
          <a:xfrm>
            <a:off x="6792530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plenitude da graça e da verdade.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João, testemunha ocular da encarnação do Verbo, declara ser a “glória do Unigênito do Pai, cheio de graça e de verdade”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1.14b). A palavra “glória” (gr. </a:t>
            </a:r>
            <a:r>
              <a:rPr lang="el-GR" sz="1400" dirty="0">
                <a:solidFill>
                  <a:schemeClr val="bg2">
                    <a:lumMod val="75000"/>
                  </a:schemeClr>
                </a:solidFill>
              </a:rPr>
              <a:t>δόξα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lê-se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doxa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remete ao conceito da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shekinah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 presença gloriosa de Deus entre o seu povo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Êx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40.34,35). 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833A5F04-A12C-BDB5-BAB3-F02A3B6D8DB1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O VERBO COMO REVELAÇÃO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CEBFD23-CC84-A6AC-11E6-D0D7487395E4}"/>
              </a:ext>
            </a:extLst>
          </p:cNvPr>
          <p:cNvSpPr txBox="1"/>
          <p:nvPr/>
        </p:nvSpPr>
        <p:spPr>
          <a:xfrm>
            <a:off x="8614987" y="2459739"/>
            <a:ext cx="16043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O revelador do Deus invisível.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No último versículo de seu prólogo, João afirma: “Deus nunca foi visto por alguém. O Filho unigênito, que está no seio do Pai, este o fez conhecer”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1.18). Aqui, o apóstolo enfatiza que Deus é invisível e inacessível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Êx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33.20; 1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Tm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6.16). No entanto, o Verbo 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991F339-BA71-8D12-5CB3-584AC7695CC6}"/>
              </a:ext>
            </a:extLst>
          </p:cNvPr>
          <p:cNvSpPr txBox="1"/>
          <p:nvPr/>
        </p:nvSpPr>
        <p:spPr>
          <a:xfrm>
            <a:off x="623456" y="2459740"/>
            <a:ext cx="5694218" cy="416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60" dirty="0">
                <a:latin typeface="Panton Bold" panose="00000800000000000000" pitchFamily="2" charset="0"/>
              </a:rPr>
              <a:t>1 - A encarnação do Verbo. </a:t>
            </a:r>
            <a:r>
              <a:rPr lang="pt-BR" sz="1760" dirty="0">
                <a:latin typeface="Panton" panose="00000500000000000000" pitchFamily="2" charset="0"/>
              </a:rPr>
              <a:t>João também apresenta o Verbo como o supremo meio de auto revelação do Pai: “o Verbo” se fez carne e habitou entre nós, e vimos a sua glória” (</a:t>
            </a:r>
            <a:r>
              <a:rPr lang="pt-BR" sz="1760" dirty="0" err="1">
                <a:latin typeface="Panton" panose="00000500000000000000" pitchFamily="2" charset="0"/>
              </a:rPr>
              <a:t>Jo</a:t>
            </a:r>
            <a:r>
              <a:rPr lang="pt-BR" sz="1760" dirty="0">
                <a:latin typeface="Panton" panose="00000500000000000000" pitchFamily="2" charset="0"/>
              </a:rPr>
              <a:t> 1.14a). Esta afirmação marca o ponto culminante da revelação divina: o Verbo se tornou homem sem deixar de ser Deus (</a:t>
            </a:r>
            <a:r>
              <a:rPr lang="pt-BR" sz="1760" dirty="0" err="1">
                <a:latin typeface="Panton" panose="00000500000000000000" pitchFamily="2" charset="0"/>
              </a:rPr>
              <a:t>Fp</a:t>
            </a:r>
            <a:r>
              <a:rPr lang="pt-BR" sz="1760" dirty="0">
                <a:latin typeface="Panton" panose="00000500000000000000" pitchFamily="2" charset="0"/>
              </a:rPr>
              <a:t> 2.6-8). O termo grego </a:t>
            </a:r>
            <a:r>
              <a:rPr lang="el-GR" dirty="0"/>
              <a:t>ἐσκήνωσεν</a:t>
            </a:r>
            <a:r>
              <a:rPr lang="pt-BR" dirty="0"/>
              <a:t> </a:t>
            </a:r>
            <a:r>
              <a:rPr lang="pt-BR" b="1" dirty="0">
                <a:latin typeface="Panton" panose="00000500000000000000" pitchFamily="2" charset="0"/>
              </a:rPr>
              <a:t>, </a:t>
            </a:r>
            <a:r>
              <a:rPr lang="pt-BR" sz="1760" dirty="0">
                <a:latin typeface="Panton" panose="00000500000000000000" pitchFamily="2" charset="0"/>
              </a:rPr>
              <a:t>lê-se </a:t>
            </a:r>
            <a:r>
              <a:rPr lang="pt-BR" sz="1760" dirty="0" err="1">
                <a:latin typeface="Panton" panose="00000500000000000000" pitchFamily="2" charset="0"/>
              </a:rPr>
              <a:t>eskēnōsen</a:t>
            </a:r>
            <a:r>
              <a:rPr lang="pt-BR" sz="1760" dirty="0">
                <a:latin typeface="Panton" panose="00000500000000000000" pitchFamily="2" charset="0"/>
              </a:rPr>
              <a:t> (habitou) significa literalmente “armou sua tenda”. Essa linguagem faz alusão ao Tabernáculo (</a:t>
            </a:r>
            <a:r>
              <a:rPr lang="pt-BR" sz="1760" dirty="0" err="1">
                <a:latin typeface="Panton" panose="00000500000000000000" pitchFamily="2" charset="0"/>
              </a:rPr>
              <a:t>Êx</a:t>
            </a:r>
            <a:r>
              <a:rPr lang="pt-BR" sz="1760" dirty="0">
                <a:latin typeface="Panton" panose="00000500000000000000" pitchFamily="2" charset="0"/>
              </a:rPr>
              <a:t> 25.8,9), onde a presença de Deus habitava no meio do povo de Israel. O corpo de Cristo é assim comparado a esse tabernáculo: nele, a glória de Deus se manifestou visível entre os homens (Cl 2.9). Ele revela a união hipostática das duas naturezas do Filho: divina e humana. Ele é o Emanuel, o Deus conosco (</a:t>
            </a:r>
            <a:r>
              <a:rPr lang="pt-BR" sz="1760" dirty="0" err="1">
                <a:latin typeface="Panton" panose="00000500000000000000" pitchFamily="2" charset="0"/>
              </a:rPr>
              <a:t>Mt</a:t>
            </a:r>
            <a:r>
              <a:rPr lang="pt-BR" sz="1760" dirty="0">
                <a:latin typeface="Panton" panose="00000500000000000000" pitchFamily="2" charset="0"/>
              </a:rPr>
              <a:t> 1.23) a plena revelação do Pai (</a:t>
            </a:r>
            <a:r>
              <a:rPr lang="pt-BR" sz="1760" dirty="0" err="1">
                <a:latin typeface="Panton" panose="00000500000000000000" pitchFamily="2" charset="0"/>
              </a:rPr>
              <a:t>Hb</a:t>
            </a:r>
            <a:r>
              <a:rPr lang="pt-BR" sz="1760" dirty="0">
                <a:latin typeface="Panton" panose="00000500000000000000" pitchFamily="2" charset="0"/>
              </a:rPr>
              <a:t> 1.1).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832C8E1-C7BA-B36B-C723-5CE40CA0A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E726C61-4EC8-2E57-7711-461803DA8DC4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1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Verbo se fez carne e habitou entre os homens como a suprema revelação do Pai.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Na encarnação, Ele se tornou plenamente homem sem deixar de ser plenamente Deus.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termo “habitou” remete ao tabernáculo, onde a glória de Deus se manifestava entre o povo.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Em Cristo, as naturezas divina e humana unem-se perfeitamente, revelando o Emanuel, Deus conosco.</a:t>
            </a:r>
          </a:p>
        </p:txBody>
      </p:sp>
    </p:spTree>
    <p:extLst>
      <p:ext uri="{BB962C8B-B14F-4D97-AF65-F5344CB8AC3E}">
        <p14:creationId xmlns:p14="http://schemas.microsoft.com/office/powerpoint/2010/main" val="4158956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11F08-FA84-968A-2729-DD9C33510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32D46ADE-3220-F8BE-42C5-EC3458A7E425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355FB681-6538-5846-30B3-3D8557B30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O VERBO COMO REVELAÇÃO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0C9C425-FB54-E967-A28C-730AACEAF050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08996D8B-53B0-DA7C-333B-10699B14BB5C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O VERBO COMO REVELAÇÃO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B056361-6E52-8AEB-22DF-7CB878DC58DC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8A29B98-D575-747F-D7EA-C9E2D398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749189F-90CE-FCAB-7503-29A3F2E58D5B}"/>
              </a:ext>
            </a:extLst>
          </p:cNvPr>
          <p:cNvSpPr txBox="1"/>
          <p:nvPr/>
        </p:nvSpPr>
        <p:spPr>
          <a:xfrm>
            <a:off x="281726" y="2459739"/>
            <a:ext cx="16335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1 - A encarnação do Verbo.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João também apresenta o Verbo como o supremo meio de auto revelação do Pai: “o Verbo” se fez carne e habitou entre nós, e vimos a sua glória”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1.14a). Esta afirmação marca o ponto culminante da revelação divina: o Verbo se tornou homem sem deixar de ser Deus..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52978F5C-40AA-CD68-8D44-8659C1D2B241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O VERBO COMO REVELAÇÃO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EF7FE6D-8196-52B4-2D0D-CCA7DD7BF629}"/>
              </a:ext>
            </a:extLst>
          </p:cNvPr>
          <p:cNvSpPr txBox="1"/>
          <p:nvPr/>
        </p:nvSpPr>
        <p:spPr>
          <a:xfrm>
            <a:off x="8599221" y="2459739"/>
            <a:ext cx="161532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O revelador do Deus invisível.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No último versículo de seu prólogo, João afirma: “Deus nunca foi visto por alguém. O Filho unigênito, que está no seio do Pai, este o fez conhecer”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1.18). Aqui, o apóstolo enfatiza que Deus é invisível e inacessível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Êx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33.20; 1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Tm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6.16). No entanto, o Verbo 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8381AF1-FA62-0DBE-3222-D1521818E46E}"/>
              </a:ext>
            </a:extLst>
          </p:cNvPr>
          <p:cNvSpPr txBox="1"/>
          <p:nvPr/>
        </p:nvSpPr>
        <p:spPr>
          <a:xfrm>
            <a:off x="2423149" y="2459740"/>
            <a:ext cx="569421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plenitude da graça e da verdade. 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João, testemunha ocular da encarnação do Verbo, declara ser a “glória do Unigênito do Pai, cheio de graça e de verdade”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1.14b). A palavra “glória” (gr. </a:t>
            </a:r>
            <a:r>
              <a:rPr lang="el-GR" dirty="0"/>
              <a:t>δόξα</a:t>
            </a:r>
            <a:r>
              <a:rPr lang="pt-BR" dirty="0"/>
              <a:t>, 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lê-se 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doxa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remete ao conceito da 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shekinah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 presença gloriosa de Deus entre o seu povo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Êx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40.34,35). Porém, enquanto a glória na Antiga Aliança se manifestava parcialmente, em Cristo ela se mostra plenamente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2.11; 17.1-5). A frase “cheio de graça e de verdade” revela o conteúdo dessa glória. Diferente da lei dada por Moisés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1.17a), Cristo encarnou a própria graça salvadora e a verdade eterna. Ele não apenas ensina a verdade Ele é a verdade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14.6). E não apenas oferece graça Ele é a plenitude da graça de Deus, uma provisão contínua que se manifestou salvadora a todos os homens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2.11).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5A2F98-DA64-442E-C2A0-280576BF5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FB27678-98BE-C3EA-6C13-D2296DE995FA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2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João testemunha que a glória do Unigênito é plena de graça e de verdade.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Essa glória corresponde à presença divina, agora revelada de forma completa em Cristo.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Diferente da lei mosaica, Jesus encarnou a graça salvadora e a verdade eterna.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Ele não apenas comunica graça e verdade, mas é a própria graça e a própria verdade.</a:t>
            </a:r>
          </a:p>
        </p:txBody>
      </p:sp>
    </p:spTree>
    <p:extLst>
      <p:ext uri="{BB962C8B-B14F-4D97-AF65-F5344CB8AC3E}">
        <p14:creationId xmlns:p14="http://schemas.microsoft.com/office/powerpoint/2010/main" val="3691124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87FD4-677F-99CA-3275-551904805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E84BA93-17AD-FED9-AE98-14D5D61658F3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82DBE393-864E-4D1E-7EA1-022BD5B9D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O VERBO COMO REVELAÇÃO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D958488-6AF6-0D8F-69D8-B9FE6B195396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545D827B-0FE4-6F85-F95F-D263E6F046AB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O VERBO COMO REVELAÇÃO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2478365-A857-F773-2A4E-215D38704C94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109CE78F-6AD7-7E15-4DB5-306E0975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5A78EED-DCED-8988-EB53-EC9E5B2C9C76}"/>
              </a:ext>
            </a:extLst>
          </p:cNvPr>
          <p:cNvSpPr txBox="1"/>
          <p:nvPr/>
        </p:nvSpPr>
        <p:spPr>
          <a:xfrm>
            <a:off x="291950" y="2459739"/>
            <a:ext cx="1623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1 - A encarnação do Verbo.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João também apresenta o Verbo como o supremo meio de auto revelação do Pai: “o Verbo” se fez carne e habitou entre nós, e vimos a sua glória”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1.14a). Esta afirmação marca o ponto culminante da revelação divina: o Verbo se tornou homem sem deixar de ser Deus..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8D5374CB-24E9-D849-4ADA-5A8D82F68F34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O VERBO COMO REVELAÇÃO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A189421-8D2F-B851-32D1-B6EC2BBEAED8}"/>
              </a:ext>
            </a:extLst>
          </p:cNvPr>
          <p:cNvSpPr txBox="1"/>
          <p:nvPr/>
        </p:nvSpPr>
        <p:spPr>
          <a:xfrm>
            <a:off x="2088599" y="2475212"/>
            <a:ext cx="16551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plenitude da graça e da verdade.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João, testemunha ocular da encarnação do Verbo, declara ser a “glória do Unigênito do Pai, cheio de graça e de verdade”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1.14b). A palavra “glória” (gr. </a:t>
            </a:r>
            <a:r>
              <a:rPr lang="el-GR" sz="1400" dirty="0">
                <a:solidFill>
                  <a:schemeClr val="bg2">
                    <a:lumMod val="75000"/>
                  </a:schemeClr>
                </a:solidFill>
              </a:rPr>
              <a:t>δόξα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lê-se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doxa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remete ao conceito da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shekinah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 presença gloriosa de Deus entre o seu povo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Êx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40.34,35).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4B581E-6A49-0215-231F-CDDCF1F1339E}"/>
              </a:ext>
            </a:extLst>
          </p:cNvPr>
          <p:cNvSpPr txBox="1"/>
          <p:nvPr/>
        </p:nvSpPr>
        <p:spPr>
          <a:xfrm>
            <a:off x="4219059" y="2459740"/>
            <a:ext cx="569421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 dirty="0">
                <a:latin typeface="Panton Bold" panose="00000800000000000000" pitchFamily="2" charset="0"/>
              </a:rPr>
              <a:t>3 - O revelador do Deus invisível. </a:t>
            </a:r>
            <a:r>
              <a:rPr lang="pt-BR" sz="1850" dirty="0">
                <a:latin typeface="Panton" panose="00000500000000000000" pitchFamily="2" charset="0"/>
              </a:rPr>
              <a:t>No último versículo de seu prólogo, João afirma: “Deus nunca foi visto por alguém. O Filho unigênito, que está no seio do Pai, este o fez conhecer” (</a:t>
            </a:r>
            <a:r>
              <a:rPr lang="pt-BR" sz="1850" dirty="0" err="1">
                <a:latin typeface="Panton" panose="00000500000000000000" pitchFamily="2" charset="0"/>
              </a:rPr>
              <a:t>Jo</a:t>
            </a:r>
            <a:r>
              <a:rPr lang="pt-BR" sz="1850" dirty="0">
                <a:latin typeface="Panton" panose="00000500000000000000" pitchFamily="2" charset="0"/>
              </a:rPr>
              <a:t> 1.18). Aqui, o apóstolo enfatiza que Deus é invisível e inacessível (</a:t>
            </a:r>
            <a:r>
              <a:rPr lang="pt-BR" sz="1850" dirty="0" err="1">
                <a:latin typeface="Panton" panose="00000500000000000000" pitchFamily="2" charset="0"/>
              </a:rPr>
              <a:t>Êx</a:t>
            </a:r>
            <a:r>
              <a:rPr lang="pt-BR" sz="1850" dirty="0">
                <a:latin typeface="Panton" panose="00000500000000000000" pitchFamily="2" charset="0"/>
              </a:rPr>
              <a:t> 33.20; 1 </a:t>
            </a:r>
            <a:r>
              <a:rPr lang="pt-BR" sz="1850" dirty="0" err="1">
                <a:latin typeface="Panton" panose="00000500000000000000" pitchFamily="2" charset="0"/>
              </a:rPr>
              <a:t>Tm</a:t>
            </a:r>
            <a:r>
              <a:rPr lang="pt-BR" sz="1850" dirty="0">
                <a:latin typeface="Panton" panose="00000500000000000000" pitchFamily="2" charset="0"/>
              </a:rPr>
              <a:t> 6.16). No entanto, o Verbo o revelou de forma plena e perfeita. A expressão “Deus unigênito” (gr. </a:t>
            </a:r>
            <a:r>
              <a:rPr lang="el-GR" dirty="0"/>
              <a:t>μονογενὴς θεὸς </a:t>
            </a:r>
            <a:r>
              <a:rPr lang="pt-BR" sz="1850" dirty="0">
                <a:latin typeface="Panton" panose="00000500000000000000" pitchFamily="2" charset="0"/>
              </a:rPr>
              <a:t>lê-se, </a:t>
            </a:r>
            <a:r>
              <a:rPr lang="pt-BR" sz="1850" dirty="0" err="1">
                <a:latin typeface="Panton" panose="00000500000000000000" pitchFamily="2" charset="0"/>
              </a:rPr>
              <a:t>monogenês</a:t>
            </a:r>
            <a:r>
              <a:rPr lang="pt-BR" sz="1850" dirty="0">
                <a:latin typeface="Panton" panose="00000500000000000000" pitchFamily="2" charset="0"/>
              </a:rPr>
              <a:t> </a:t>
            </a:r>
            <a:r>
              <a:rPr lang="pt-BR" sz="1850" dirty="0" err="1">
                <a:latin typeface="Panton" panose="00000500000000000000" pitchFamily="2" charset="0"/>
              </a:rPr>
              <a:t>theos</a:t>
            </a:r>
            <a:r>
              <a:rPr lang="pt-BR" sz="1850" dirty="0">
                <a:latin typeface="Panton" panose="00000500000000000000" pitchFamily="2" charset="0"/>
              </a:rPr>
              <a:t>) significa literalmente “o Deus único gerado”. Refere-se a Cristo – o Filho da mesma substância (gr. </a:t>
            </a:r>
            <a:r>
              <a:rPr lang="el-GR" dirty="0"/>
              <a:t>ὁμοούσιος </a:t>
            </a:r>
            <a:r>
              <a:rPr lang="pt-BR" sz="1850" dirty="0">
                <a:latin typeface="Panton" panose="00000500000000000000" pitchFamily="2" charset="0"/>
              </a:rPr>
              <a:t> lê-se, </a:t>
            </a:r>
            <a:r>
              <a:rPr lang="pt-BR" sz="1850" dirty="0" err="1">
                <a:latin typeface="Panton" panose="00000500000000000000" pitchFamily="2" charset="0"/>
              </a:rPr>
              <a:t>homoússios</a:t>
            </a:r>
            <a:r>
              <a:rPr lang="pt-BR" sz="1850" dirty="0">
                <a:latin typeface="Panton" panose="00000500000000000000" pitchFamily="2" charset="0"/>
              </a:rPr>
              <a:t>) do Pai. Essa declaração reafirma a eternidade e a plena divindade do Filho. Cristo é a auto revelação completa do Pai: “Quem me vê a mim vê o Pai” (</a:t>
            </a:r>
            <a:r>
              <a:rPr lang="pt-BR" sz="1850" dirty="0" err="1">
                <a:latin typeface="Panton" panose="00000500000000000000" pitchFamily="2" charset="0"/>
              </a:rPr>
              <a:t>Jo</a:t>
            </a:r>
            <a:r>
              <a:rPr lang="pt-BR" sz="1850" dirty="0">
                <a:latin typeface="Panton" panose="00000500000000000000" pitchFamily="2" charset="0"/>
              </a:rPr>
              <a:t> 14.9).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E254E3-0731-0B3F-A092-29A934F49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4494613-8E3C-1B14-E287-99539EFFFCA0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2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Deus, em sua essência, é invisível e inacessível ao ser humano.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Filho unigênito revelou plenamente o Pai aos homens.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expressão “Deus unigênito” afirma a plena divindade e eternidade de Cristo.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Ver Jesus é conhecer o Pai, pois Ele é sua revelação perfeita.</a:t>
            </a:r>
          </a:p>
        </p:txBody>
      </p:sp>
    </p:spTree>
    <p:extLst>
      <p:ext uri="{BB962C8B-B14F-4D97-AF65-F5344CB8AC3E}">
        <p14:creationId xmlns:p14="http://schemas.microsoft.com/office/powerpoint/2010/main" val="272715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8" y="1790488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CONCLUSÃO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6AFCDD-05D7-887C-427F-3CD4823153EC}"/>
              </a:ext>
            </a:extLst>
          </p:cNvPr>
          <p:cNvSpPr txBox="1"/>
          <p:nvPr/>
        </p:nvSpPr>
        <p:spPr>
          <a:xfrm>
            <a:off x="1402689" y="2068957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Jesus Cristo é o Deus unigênito que revela o Pai. Nele, a glória, a graça e a verdade de Deus são plenamente manifestas.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8F2990B-53CB-9AD2-9316-58662AFC4256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D60B6C-4B6D-5CEC-C0A6-6250290C2191}"/>
              </a:ext>
            </a:extLst>
          </p:cNvPr>
          <p:cNvSpPr txBox="1"/>
          <p:nvPr/>
        </p:nvSpPr>
        <p:spPr>
          <a:xfrm>
            <a:off x="1402689" y="3075595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A encarnação do Verbo não é apenas uma doutrina essencial da fé cristã, mas também um chamado à adoração e proclamação daquele que é a imagem visível do Deus invisível.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5003EFA-B31A-DCF1-577F-060C7AEB8E52}"/>
              </a:ext>
            </a:extLst>
          </p:cNvPr>
          <p:cNvSpPr/>
          <p:nvPr/>
        </p:nvSpPr>
        <p:spPr>
          <a:xfrm>
            <a:off x="89850" y="3075595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3D50FE-3E3A-70CC-3F40-42089ACE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B380F06-5510-E621-E52C-4CE367E0DFB5}"/>
              </a:ext>
            </a:extLst>
          </p:cNvPr>
          <p:cNvSpPr txBox="1"/>
          <p:nvPr/>
        </p:nvSpPr>
        <p:spPr>
          <a:xfrm>
            <a:off x="1402689" y="4328726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O Senhor Jesus é a perfeita revelação do Pai à humanidade. Que cada crente reconheça que conhecer a Cristo é conhecer o próprio Deus, e que proclamar essa verdade é tornar a glória do Pai conhecida no mundo.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67616A5-5AFF-085C-9128-D053FD6173D9}"/>
              </a:ext>
            </a:extLst>
          </p:cNvPr>
          <p:cNvSpPr/>
          <p:nvPr/>
        </p:nvSpPr>
        <p:spPr>
          <a:xfrm>
            <a:off x="89850" y="4328726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55988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729047" y="1775572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QUESTIONÁRIO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1402689" y="2055102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Como é chamado o prólogo de João (dezoito versículos iniciais)?</a:t>
            </a:r>
          </a:p>
          <a:p>
            <a:r>
              <a:rPr lang="pt-BR" sz="2000" dirty="0">
                <a:latin typeface="Panton" panose="00000500000000000000" pitchFamily="2" charset="0"/>
              </a:rPr>
              <a:t>Hino Logos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76EC72-09E1-1B6F-820E-CAAE72828AE5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33CD10-3E04-B065-F3AC-0F6CFDF76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45C80D-D5D3-4FF7-DD5B-F41FB65BAA9F}"/>
              </a:ext>
            </a:extLst>
          </p:cNvPr>
          <p:cNvSpPr txBox="1"/>
          <p:nvPr/>
        </p:nvSpPr>
        <p:spPr>
          <a:xfrm>
            <a:off x="1402689" y="3376121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 os gregos pensavam a respeito do Verbo?</a:t>
            </a:r>
          </a:p>
          <a:p>
            <a:r>
              <a:rPr lang="pt-BR" sz="2000" dirty="0">
                <a:latin typeface="Panton" panose="00000500000000000000" pitchFamily="2" charset="0"/>
              </a:rPr>
              <a:t>Que o Verbo era uma força ou ideia, e não plenamente pessoal e divino.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7866B21-9474-95E5-E422-E9B3A64BB1A2}"/>
              </a:ext>
            </a:extLst>
          </p:cNvPr>
          <p:cNvSpPr/>
          <p:nvPr/>
        </p:nvSpPr>
        <p:spPr>
          <a:xfrm>
            <a:off x="89850" y="3376121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3107A65-9F90-4B98-1E10-2299851B824C}"/>
              </a:ext>
            </a:extLst>
          </p:cNvPr>
          <p:cNvSpPr txBox="1"/>
          <p:nvPr/>
        </p:nvSpPr>
        <p:spPr>
          <a:xfrm>
            <a:off x="1408137" y="4743432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Qual é o texto bíblico em que João apresenta Jesus também como Criador?</a:t>
            </a:r>
          </a:p>
          <a:p>
            <a:r>
              <a:rPr lang="pt-BR" sz="2000" dirty="0">
                <a:latin typeface="Panton" panose="00000500000000000000" pitchFamily="2" charset="0"/>
              </a:rPr>
              <a:t>João 1:3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78CE0A0-344A-7011-29EB-7850EA957E77}"/>
              </a:ext>
            </a:extLst>
          </p:cNvPr>
          <p:cNvSpPr/>
          <p:nvPr/>
        </p:nvSpPr>
        <p:spPr>
          <a:xfrm>
            <a:off x="95298" y="474343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44773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7" grpId="0" animBg="1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729047" y="1775572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QUESTIONÁRIO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1402689" y="2055102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A declaração “nele, estava a vida” (</a:t>
            </a:r>
            <a:r>
              <a:rPr lang="pt-BR" sz="2000" dirty="0" err="1">
                <a:latin typeface="Panton Bold" panose="00000800000000000000" pitchFamily="2" charset="0"/>
              </a:rPr>
              <a:t>Jo</a:t>
            </a:r>
            <a:r>
              <a:rPr lang="pt-BR" sz="2000" dirty="0">
                <a:latin typeface="Panton Bold" panose="00000800000000000000" pitchFamily="2" charset="0"/>
              </a:rPr>
              <a:t> 1.4a), referindo-se a Jesus Cristo, revela o que a respeito do Verbo?</a:t>
            </a:r>
          </a:p>
          <a:p>
            <a:r>
              <a:rPr lang="pt-BR" sz="2000" dirty="0">
                <a:latin typeface="Panton" panose="00000500000000000000" pitchFamily="2" charset="0"/>
              </a:rPr>
              <a:t>Que Ele é a fonte absoluta e originária de toda forma de vida.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76EC72-09E1-1B6F-820E-CAAE72828AE5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8E5624-C2FA-0ADA-7661-FCEA559A68B9}"/>
              </a:ext>
            </a:extLst>
          </p:cNvPr>
          <p:cNvSpPr txBox="1"/>
          <p:nvPr/>
        </p:nvSpPr>
        <p:spPr>
          <a:xfrm>
            <a:off x="1408137" y="3111688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A expressão “Deus Unigênito” significa literalmente o quê?</a:t>
            </a:r>
          </a:p>
          <a:p>
            <a:r>
              <a:rPr lang="pt-BR" sz="2000" dirty="0">
                <a:latin typeface="Panton" panose="00000500000000000000" pitchFamily="2" charset="0"/>
              </a:rPr>
              <a:t>“O Deus único gerado” – o Filho da mesma essência do Pai.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15D6FEC-1328-9EB1-DBD9-78C71F938D0E}"/>
              </a:ext>
            </a:extLst>
          </p:cNvPr>
          <p:cNvSpPr/>
          <p:nvPr/>
        </p:nvSpPr>
        <p:spPr>
          <a:xfrm>
            <a:off x="95298" y="3111688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E799BF-6A62-5C2F-95EE-17AD9E80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03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623456" y="2459740"/>
            <a:ext cx="5694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Panton Bold" panose="00000800000000000000" pitchFamily="2" charset="0"/>
              </a:rPr>
              <a:t>E o Verbo se fez carne e habitou entre nós, e vimos a sua glória, como a glória do Unigênito do Pai, cheio de graça e de verdade (</a:t>
            </a:r>
            <a:r>
              <a:rPr lang="pt-BR" sz="2800" dirty="0" err="1">
                <a:latin typeface="Panton Bold" panose="00000800000000000000" pitchFamily="2" charset="0"/>
              </a:rPr>
              <a:t>Jo</a:t>
            </a:r>
            <a:r>
              <a:rPr lang="pt-BR" sz="2800" dirty="0">
                <a:latin typeface="Panton Bold" panose="00000800000000000000" pitchFamily="2" charset="0"/>
              </a:rPr>
              <a:t> 1:14)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6553200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EC274-1820-31E0-0282-D178024D0BFB}"/>
              </a:ext>
            </a:extLst>
          </p:cNvPr>
          <p:cNvSpPr txBox="1"/>
          <p:nvPr/>
        </p:nvSpPr>
        <p:spPr>
          <a:xfrm>
            <a:off x="6784128" y="2569058"/>
            <a:ext cx="1649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Jesus Cristo, o Verbo eterno, é a revelação plena e visível de Deus ao mundo, manifestando graça, verdade e a glória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8331201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8611191" y="2569058"/>
            <a:ext cx="1586919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João 1.1-5,14</a:t>
            </a:r>
            <a:endParaRPr lang="pt-BR" sz="1600" dirty="0">
              <a:solidFill>
                <a:schemeClr val="bg1">
                  <a:lumMod val="75000"/>
                </a:schemeClr>
              </a:solidFill>
              <a:effectLst/>
              <a:latin typeface="Panto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391B468-BB11-8F7D-373B-C164D96AC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5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1909163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417859" y="2459740"/>
            <a:ext cx="1650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E vimos, e testificamos que o Pai enviou seu Filho para Salvador do mundo (1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 4:14)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1909163" cy="144794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380217" y="457200"/>
            <a:ext cx="6071425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380218" y="740953"/>
            <a:ext cx="6234546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EC274-1820-31E0-0282-D178024D0BFB}"/>
              </a:ext>
            </a:extLst>
          </p:cNvPr>
          <p:cNvSpPr txBox="1"/>
          <p:nvPr/>
        </p:nvSpPr>
        <p:spPr>
          <a:xfrm>
            <a:off x="2532209" y="2569058"/>
            <a:ext cx="58135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Panton Bold" panose="00000800000000000000" pitchFamily="2" charset="0"/>
              </a:rPr>
              <a:t>Jesus Cristo, o Verbo eterno, é a revelação plena e visível de Deus ao mundo, manifestando graça, verdade e a glória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8331201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8642705" y="2569058"/>
            <a:ext cx="1512543" cy="34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João 1.1-5,14</a:t>
            </a:r>
            <a:endParaRPr lang="pt-BR" sz="16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6391723-6F1A-6A39-F8E5-14C7672E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95" y="1835574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020EF5-966F-1D64-2E21-6A6F2249E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9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1909163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391736" y="2459740"/>
            <a:ext cx="16765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E vimos, e testificamos que o Pai enviou seu Filho para Salvador do mundo (1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 4:14)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4136582" y="457200"/>
            <a:ext cx="6093061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4202744" y="740953"/>
            <a:ext cx="602690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4455886" y="2569058"/>
            <a:ext cx="550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Panton Bold" panose="00000800000000000000" pitchFamily="2" charset="0"/>
              </a:rPr>
              <a:t>João 1:1-5,14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2276D9F-3954-2639-2161-C2512719D8AE}"/>
              </a:ext>
            </a:extLst>
          </p:cNvPr>
          <p:cNvSpPr/>
          <p:nvPr/>
        </p:nvSpPr>
        <p:spPr>
          <a:xfrm>
            <a:off x="235409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5">
            <a:extLst>
              <a:ext uri="{FF2B5EF4-FFF2-40B4-BE49-F238E27FC236}">
                <a16:creationId xmlns:a16="http://schemas.microsoft.com/office/drawing/2014/main" id="{2950A969-E9E8-C987-2232-16D99A2F9E64}"/>
              </a:ext>
            </a:extLst>
          </p:cNvPr>
          <p:cNvSpPr txBox="1">
            <a:spLocks/>
          </p:cNvSpPr>
          <p:nvPr/>
        </p:nvSpPr>
        <p:spPr>
          <a:xfrm>
            <a:off x="2104732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6F61CB-3CF3-29B4-D336-094992C51700}"/>
              </a:ext>
            </a:extLst>
          </p:cNvPr>
          <p:cNvSpPr txBox="1"/>
          <p:nvPr/>
        </p:nvSpPr>
        <p:spPr>
          <a:xfrm>
            <a:off x="2300899" y="2569058"/>
            <a:ext cx="1716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A paternidade de Deus é revelada no envio do Filho e na concessão do Espírito, confirmando nossa filiação e aperfeiçoando-nos no amor.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7BCB1C0-9541-155C-33AA-144BF2F2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4" y="1777004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5">
            <a:extLst>
              <a:ext uri="{FF2B5EF4-FFF2-40B4-BE49-F238E27FC236}">
                <a16:creationId xmlns:a16="http://schemas.microsoft.com/office/drawing/2014/main" id="{5054B53F-E311-A32F-9F47-8B7FC9071E44}"/>
              </a:ext>
            </a:extLst>
          </p:cNvPr>
          <p:cNvSpPr txBox="1">
            <a:spLocks/>
          </p:cNvSpPr>
          <p:nvPr/>
        </p:nvSpPr>
        <p:spPr>
          <a:xfrm>
            <a:off x="311523" y="663917"/>
            <a:ext cx="1909163" cy="1447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3E5A1D0-63E6-B83E-A2D5-2E739D66E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4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42203-8B1A-A63A-A41A-D5E1B7CC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77C0D135-D97F-0126-63D7-54A4BCD2C26A}"/>
              </a:ext>
            </a:extLst>
          </p:cNvPr>
          <p:cNvSpPr/>
          <p:nvPr/>
        </p:nvSpPr>
        <p:spPr>
          <a:xfrm>
            <a:off x="300178" y="1790488"/>
            <a:ext cx="10199656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0C8AA857-15E8-D0E9-59E6-480ADA11B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LEITURA BÍBLICA EM CLASSE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CCA08F-2ADE-DD6D-6DE0-17CBE0A237BD}"/>
              </a:ext>
            </a:extLst>
          </p:cNvPr>
          <p:cNvSpPr txBox="1"/>
          <p:nvPr/>
        </p:nvSpPr>
        <p:spPr>
          <a:xfrm>
            <a:off x="612978" y="2040692"/>
            <a:ext cx="96976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Panton" panose="00000500000000000000" pitchFamily="2" charset="0"/>
              </a:rPr>
              <a:t>João 1.1-5,14</a:t>
            </a:r>
          </a:p>
          <a:p>
            <a:r>
              <a:rPr lang="pt-BR" sz="2400" dirty="0">
                <a:latin typeface="Panton" panose="00000500000000000000" pitchFamily="2" charset="0"/>
              </a:rPr>
              <a:t>1 - No princípio, era o Verbo, e o Verbo estava com Deus, e o Verbo era Deus.</a:t>
            </a:r>
          </a:p>
          <a:p>
            <a:r>
              <a:rPr lang="pt-BR" sz="2400" dirty="0">
                <a:latin typeface="Panton" panose="00000500000000000000" pitchFamily="2" charset="0"/>
              </a:rPr>
              <a:t>2 – Ele estava no princípio com Deus.</a:t>
            </a:r>
          </a:p>
          <a:p>
            <a:r>
              <a:rPr lang="pt-BR" sz="2400" dirty="0">
                <a:latin typeface="Panton" panose="00000500000000000000" pitchFamily="2" charset="0"/>
              </a:rPr>
              <a:t>3 - Todas as coisas foram feitas por ele, e sem ele nada do que foi feito se fez.</a:t>
            </a:r>
          </a:p>
          <a:p>
            <a:r>
              <a:rPr lang="pt-BR" sz="2400" dirty="0">
                <a:latin typeface="Panton" panose="00000500000000000000" pitchFamily="2" charset="0"/>
              </a:rPr>
              <a:t>4 - Nele, estava a vida e a vida era a luz dos homens;</a:t>
            </a:r>
          </a:p>
          <a:p>
            <a:r>
              <a:rPr lang="pt-BR" sz="2400" dirty="0">
                <a:latin typeface="Panton" panose="00000500000000000000" pitchFamily="2" charset="0"/>
              </a:rPr>
              <a:t>5 - e a luz resplandece nas trevas, e as trevas não a compreenderam.</a:t>
            </a:r>
          </a:p>
          <a:p>
            <a:r>
              <a:rPr lang="pt-BR" sz="2400" dirty="0">
                <a:latin typeface="Panton" panose="00000500000000000000" pitchFamily="2" charset="0"/>
              </a:rPr>
              <a:t>14 - E o Verbo se fez carne e habitou entre nós, e vimos a sua glória, como a glória do Unigênito do Pai, cheio de graça e de verdade.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6A31B2-43DF-5C3B-EBB4-64BE88170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51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9" y="1790488"/>
            <a:ext cx="3214690" cy="4720671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61B1F3-8AB4-23E1-F0F4-E1166C3E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" y="2890070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056DDC3E-CBC8-DEFB-7F60-54CB51E298FD}"/>
              </a:ext>
            </a:extLst>
          </p:cNvPr>
          <p:cNvSpPr/>
          <p:nvPr/>
        </p:nvSpPr>
        <p:spPr>
          <a:xfrm>
            <a:off x="1414608" y="2033376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1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OBJETIVOS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300180" y="3666277"/>
            <a:ext cx="3214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Panton Bold" panose="00000800000000000000" pitchFamily="2" charset="0"/>
              </a:rPr>
              <a:t>Explicar a preexistência e a divindade do Verbo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4EC6E51-DA7A-6757-55F4-18A38BD7FFAF}"/>
              </a:ext>
            </a:extLst>
          </p:cNvPr>
          <p:cNvSpPr/>
          <p:nvPr/>
        </p:nvSpPr>
        <p:spPr>
          <a:xfrm>
            <a:off x="3696555" y="1804569"/>
            <a:ext cx="3214690" cy="4706590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E99FE09-523D-B8E8-2FD9-1424162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5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1B7B7D4C-8EE6-8909-18D8-867438E9F48C}"/>
              </a:ext>
            </a:extLst>
          </p:cNvPr>
          <p:cNvSpPr/>
          <p:nvPr/>
        </p:nvSpPr>
        <p:spPr>
          <a:xfrm>
            <a:off x="4810984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0E4088-E97A-1486-DC75-A0B9D837CBD2}"/>
              </a:ext>
            </a:extLst>
          </p:cNvPr>
          <p:cNvSpPr txBox="1"/>
          <p:nvPr/>
        </p:nvSpPr>
        <p:spPr>
          <a:xfrm>
            <a:off x="3681904" y="3659182"/>
            <a:ext cx="3214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Panton Bold" panose="00000800000000000000" pitchFamily="2" charset="0"/>
              </a:rPr>
              <a:t>Mostrar a atuação do Verbo na criação e como fonte de vida e luz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FF0218E-07EA-9320-BF45-AD9A0F5AD1E2}"/>
              </a:ext>
            </a:extLst>
          </p:cNvPr>
          <p:cNvSpPr/>
          <p:nvPr/>
        </p:nvSpPr>
        <p:spPr>
          <a:xfrm>
            <a:off x="7092931" y="1804569"/>
            <a:ext cx="3214690" cy="470658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358804B5-2A9B-13F7-9DD2-FE89BC6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31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5F061288-B7A0-0A55-39F2-30EAFDB91500}"/>
              </a:ext>
            </a:extLst>
          </p:cNvPr>
          <p:cNvSpPr/>
          <p:nvPr/>
        </p:nvSpPr>
        <p:spPr>
          <a:xfrm>
            <a:off x="8207360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B7E470-0E5B-CA82-6AEB-F711BDB7C232}"/>
              </a:ext>
            </a:extLst>
          </p:cNvPr>
          <p:cNvSpPr txBox="1"/>
          <p:nvPr/>
        </p:nvSpPr>
        <p:spPr>
          <a:xfrm>
            <a:off x="7092932" y="3659182"/>
            <a:ext cx="3214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Panton Bold" panose="00000800000000000000" pitchFamily="2" charset="0"/>
              </a:rPr>
              <a:t>Ressaltar que o Verbo encarnado é a plena revelação do Pai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32A155-2BE8-1853-8AE6-8086D73A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7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" grpId="0"/>
      <p:bldP spid="51" grpId="0" animBg="1"/>
      <p:bldP spid="53" grpId="0" animBg="1"/>
      <p:bldP spid="37" grpId="0"/>
      <p:bldP spid="55" grpId="0" animBg="1"/>
      <p:bldP spid="57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9" y="1790487"/>
            <a:ext cx="3214690" cy="459266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61B1F3-8AB4-23E1-F0F4-E1166C3E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" y="2890070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056DDC3E-CBC8-DEFB-7F60-54CB51E298FD}"/>
              </a:ext>
            </a:extLst>
          </p:cNvPr>
          <p:cNvSpPr/>
          <p:nvPr/>
        </p:nvSpPr>
        <p:spPr>
          <a:xfrm>
            <a:off x="1414608" y="2033376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1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RESUMO DOS PONTOS E SUBPONTOS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458891" y="3473782"/>
            <a:ext cx="2905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I - O VERBO COMO DEUS ETERNO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1 - O Verbo preexistente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2 - O Verbo como pessoa distinta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3 - O Verbo é da mesma essência do Pai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4EC6E51-DA7A-6757-55F4-18A38BD7FFAF}"/>
              </a:ext>
            </a:extLst>
          </p:cNvPr>
          <p:cNvSpPr/>
          <p:nvPr/>
        </p:nvSpPr>
        <p:spPr>
          <a:xfrm>
            <a:off x="3696555" y="1804570"/>
            <a:ext cx="3214690" cy="4577496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E99FE09-523D-B8E8-2FD9-1424162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5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1B7B7D4C-8EE6-8909-18D8-867438E9F48C}"/>
              </a:ext>
            </a:extLst>
          </p:cNvPr>
          <p:cNvSpPr/>
          <p:nvPr/>
        </p:nvSpPr>
        <p:spPr>
          <a:xfrm>
            <a:off x="4810984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0E4088-E97A-1486-DC75-A0B9D837CBD2}"/>
              </a:ext>
            </a:extLst>
          </p:cNvPr>
          <p:cNvSpPr txBox="1"/>
          <p:nvPr/>
        </p:nvSpPr>
        <p:spPr>
          <a:xfrm>
            <a:off x="3846786" y="3466687"/>
            <a:ext cx="2900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II - O VERBO COMO CRIADOR 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1 - O agente da criação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2 - A fonte da vida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3 - A luz dos homens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FF0218E-07EA-9320-BF45-AD9A0F5AD1E2}"/>
              </a:ext>
            </a:extLst>
          </p:cNvPr>
          <p:cNvSpPr/>
          <p:nvPr/>
        </p:nvSpPr>
        <p:spPr>
          <a:xfrm>
            <a:off x="7092931" y="1804569"/>
            <a:ext cx="3214690" cy="4577495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358804B5-2A9B-13F7-9DD2-FE89BC6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31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5F061288-B7A0-0A55-39F2-30EAFDB91500}"/>
              </a:ext>
            </a:extLst>
          </p:cNvPr>
          <p:cNvSpPr/>
          <p:nvPr/>
        </p:nvSpPr>
        <p:spPr>
          <a:xfrm>
            <a:off x="8207360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B7E470-0E5B-CA82-6AEB-F711BDB7C232}"/>
              </a:ext>
            </a:extLst>
          </p:cNvPr>
          <p:cNvSpPr txBox="1"/>
          <p:nvPr/>
        </p:nvSpPr>
        <p:spPr>
          <a:xfrm>
            <a:off x="7220607" y="3466687"/>
            <a:ext cx="2963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III - O VERBO COMO REVELAÇÃO DO PAI 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1 - A encarnação do Verbo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2 - A plenitude da graça e da verdade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3 - O revelador do Deus invisível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4071F01-03B8-94E9-CAEF-52A9F6076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84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" grpId="0"/>
      <p:bldP spid="51" grpId="0" animBg="1"/>
      <p:bldP spid="53" grpId="0" animBg="1"/>
      <p:bldP spid="37" grpId="0"/>
      <p:bldP spid="55" grpId="0" animBg="1"/>
      <p:bldP spid="57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O VERBO COMO DEUS ETERNO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VERBO COMO DEUS ETERNO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6792530" y="2459739"/>
            <a:ext cx="1649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 Verbo como pessoa distinta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No texto bíblico, João afirma que “o Verbo estava com Deus”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1.1b). A expressão grega pros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Theon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(com Deus) comunica relacionamento face a face, ou seja, comunhão pessoal e eterna entre o Verbo (Filho) e Deus (Pai). Indica uma distinção de...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VERBO COMO DEUS ETERNO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8614987" y="2459739"/>
            <a:ext cx="16043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O Pai gerou o Filho.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A geração do Filho não implica criação; Ele sempre existiu com o Pai, com a mesma essência: “Porque, como o Pai tem a vida em si mesmo, assim deu também ao Filho ter a vida em si mesmo”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5.26). Significa que o Deus Pai não recebeu vida de ninguém, Ele é auto existente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623456" y="2459740"/>
            <a:ext cx="569421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dirty="0">
                <a:latin typeface="Panton Bold" panose="00000800000000000000" pitchFamily="2" charset="0"/>
              </a:rPr>
              <a:t>1 - O Verbo preexistente. </a:t>
            </a:r>
            <a:r>
              <a:rPr lang="pt-BR" sz="1750" dirty="0">
                <a:latin typeface="Panton" panose="00000500000000000000" pitchFamily="2" charset="0"/>
              </a:rPr>
              <a:t>O prólogo de João (dezoito versículos iniciais) é chamado de “Hino Logos”. Na abertura: “No princípio, era o Verbo”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1.1a), as palavras “no princípio” lembram o texto introdutório da Bíblia (</a:t>
            </a:r>
            <a:r>
              <a:rPr lang="pt-BR" sz="1750" dirty="0" err="1">
                <a:latin typeface="Panton" panose="00000500000000000000" pitchFamily="2" charset="0"/>
              </a:rPr>
              <a:t>Gn</a:t>
            </a:r>
            <a:r>
              <a:rPr lang="pt-BR" sz="1750" dirty="0">
                <a:latin typeface="Panton" panose="00000500000000000000" pitchFamily="2" charset="0"/>
              </a:rPr>
              <a:t> 1.1) e claramente ensinam que o Verbo sempre existiu. Esta é uma maneira de referir-se ao atributo da Eternidade que só Deus possui. A expressão “Verbo” (gr. </a:t>
            </a:r>
            <a:r>
              <a:rPr lang="el-GR" dirty="0"/>
              <a:t>Λόγος</a:t>
            </a:r>
            <a:r>
              <a:rPr lang="pt-BR" dirty="0"/>
              <a:t>,</a:t>
            </a:r>
            <a:r>
              <a:rPr lang="pt-BR" sz="1750" dirty="0">
                <a:latin typeface="Panton" panose="00000500000000000000" pitchFamily="2" charset="0"/>
              </a:rPr>
              <a:t> lê-se </a:t>
            </a:r>
            <a:r>
              <a:rPr lang="pt-BR" sz="1750" dirty="0" err="1">
                <a:latin typeface="Panton" panose="00000500000000000000" pitchFamily="2" charset="0"/>
              </a:rPr>
              <a:t>lógos</a:t>
            </a:r>
            <a:r>
              <a:rPr lang="pt-BR" sz="1750" dirty="0">
                <a:latin typeface="Panton" panose="00000500000000000000" pitchFamily="2" charset="0"/>
              </a:rPr>
              <a:t>) designa Deus, referindo-se à divindade do Filho. Enquanto os gregos pensavam em um princípio impessoal e os gnósticos num ser intermediário, João apresenta o Logos como o próprio Deus Eterno Jesus Cristo, o Filho Unigênito do Pai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1.14; 3.16). Antes de tudo o que existe, o Verbo já existia. Jesus não começou a existir em Belém, pois Ele é Eterno, coexistente com o Pai desde o princípio (Cl 1.17).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DEE64D5-EAFB-9684-D518-C987338DA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CDCBAE74-3811-8B99-296C-9EB98FBD4E0D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1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“Hino Logos” afirma que o Verbo existia “no princípio”, revelando sua eternidade.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expressão remete a Gênesis 1.1 e ensina que o Verbo sempre existiu.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termo </a:t>
            </a:r>
            <a:r>
              <a:rPr lang="pt-BR" dirty="0" err="1">
                <a:solidFill>
                  <a:schemeClr val="tx1"/>
                </a:solidFill>
                <a:latin typeface="Panton" panose="00000500000000000000" pitchFamily="2" charset="0"/>
              </a:rPr>
              <a:t>lógos</a:t>
            </a: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 identifica o Filho como plenamente divino.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Jesus é eterno e não começou a existir em Belém.</a:t>
            </a:r>
          </a:p>
        </p:txBody>
      </p:sp>
    </p:spTree>
    <p:extLst>
      <p:ext uri="{BB962C8B-B14F-4D97-AF65-F5344CB8AC3E}">
        <p14:creationId xmlns:p14="http://schemas.microsoft.com/office/powerpoint/2010/main" val="1771265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O VERBO COMO DEUS ETERNO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VERBO COMO DEUS ETERNO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281726" y="2459739"/>
            <a:ext cx="16335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1 - O Verbo preexistente.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O prólogo de João (dezoito versículos iniciais) é chamado de “Hino Logos”. Na abertura: “No princípio, era o Verbo”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1.1a), as palavras “no princípio” lembram o texto introdutório da Bíblia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Gn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1.1) e claramente ensinam que o Verbo sempre existiu.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VERBO COMO DEUS ETERNO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8599221" y="2459739"/>
            <a:ext cx="16153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O Pai gerou o Filho.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A geração do Filho não implica criação; Ele sempre existiu com o Pai, com a mesma essência: “Porque, como o Pai tem a vida em si mesmo, assim deu também ao Filho ter a vida em si mesmo”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5.26). Significa que o Deus Pai não recebeu vida de ninguém, Ele é auto existente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2423149" y="2459740"/>
            <a:ext cx="56942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 Verbo como pessoa distinta</a:t>
            </a:r>
            <a:r>
              <a:rPr lang="pt-BR" sz="20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No texto bíblico, João afirma que “o Verbo estava com Deus” (</a:t>
            </a:r>
            <a:r>
              <a:rPr lang="pt-BR" sz="200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20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1.1b). A expressão grega pros </a:t>
            </a:r>
            <a:r>
              <a:rPr lang="pt-BR" sz="200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</a:t>
            </a:r>
            <a:r>
              <a:rPr lang="pt-BR" sz="20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Theon</a:t>
            </a:r>
            <a:r>
              <a:rPr lang="pt-BR" sz="20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(com Deus) comunica relacionamento face a face, ou seja, comunhão pessoal e eterna entre o Verbo (Filho) e Deus (Pai). Indica uma distinção de Pessoas dentro da unidade da Trindade (</a:t>
            </a:r>
            <a:r>
              <a:rPr lang="pt-BR" sz="200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pt-BR" sz="20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6.4; 1 </a:t>
            </a:r>
            <a:r>
              <a:rPr lang="pt-BR" sz="200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20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5.7). O Pai, o Filho e o Espírito Santo não são formas sucessivas de aparecimento de uma Pessoa, mas são Pessoas coexistentes desde “o princípio” (</a:t>
            </a:r>
            <a:r>
              <a:rPr lang="pt-BR" sz="200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20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1.2; 17.5).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DC4FA05-6E97-CEB1-85F9-3980C88DA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0706CEC-D9CD-F44E-7067-4A168308664C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2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Verbo “estava com Deus”, indicando comunhão pessoal com o Pai.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expressão</a:t>
            </a:r>
            <a:r>
              <a:rPr lang="pt-BR" sz="2000" dirty="0">
                <a:solidFill>
                  <a:schemeClr val="tx1"/>
                </a:solidFill>
                <a:latin typeface="Panton" panose="00000500000000000000" pitchFamily="2" charset="0"/>
              </a:rPr>
              <a:t> </a:t>
            </a:r>
            <a:r>
              <a:rPr lang="el-GR" sz="2000" dirty="0"/>
              <a:t>πρὸς</a:t>
            </a:r>
            <a:r>
              <a:rPr lang="pt-BR" sz="2000" dirty="0"/>
              <a:t> </a:t>
            </a:r>
            <a:r>
              <a:rPr lang="el-GR" sz="2000" dirty="0"/>
              <a:t>τὸν</a:t>
            </a:r>
            <a:r>
              <a:rPr lang="pt-BR" sz="2000" dirty="0"/>
              <a:t> </a:t>
            </a:r>
            <a:r>
              <a:rPr lang="el-GR" sz="2000" dirty="0"/>
              <a:t>Θεόν</a:t>
            </a:r>
            <a:r>
              <a:rPr lang="pt-BR" sz="2000" dirty="0"/>
              <a:t>,</a:t>
            </a:r>
            <a:r>
              <a:rPr lang="pt-BR" dirty="0"/>
              <a:t> </a:t>
            </a: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pros </a:t>
            </a:r>
            <a:r>
              <a:rPr lang="pt-BR" dirty="0" err="1">
                <a:solidFill>
                  <a:schemeClr val="tx1"/>
                </a:solidFill>
                <a:latin typeface="Panton" panose="00000500000000000000" pitchFamily="2" charset="0"/>
              </a:rPr>
              <a:t>ton</a:t>
            </a: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Panton" panose="00000500000000000000" pitchFamily="2" charset="0"/>
              </a:rPr>
              <a:t>Theon</a:t>
            </a: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 descreve um relacionamento face a face.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Há distinção de Pessoas na unidade da Trindade.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Pai, Filho e Espírito Santo coexistem eternamente.</a:t>
            </a:r>
          </a:p>
        </p:txBody>
      </p:sp>
    </p:spTree>
    <p:extLst>
      <p:ext uri="{BB962C8B-B14F-4D97-AF65-F5344CB8AC3E}">
        <p14:creationId xmlns:p14="http://schemas.microsoft.com/office/powerpoint/2010/main" val="2461729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21160</TotalTime>
  <Words>4142</Words>
  <Application>Microsoft Office PowerPoint</Application>
  <PresentationFormat>Widescreen</PresentationFormat>
  <Paragraphs>203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Panton</vt:lpstr>
      <vt:lpstr>Panton Black</vt:lpstr>
      <vt:lpstr>Panton Bold</vt:lpstr>
      <vt:lpstr>Arial</vt:lpstr>
      <vt:lpstr>Calibri</vt:lpstr>
      <vt:lpstr>Panton ExtraBold</vt:lpstr>
      <vt:lpstr>Calibri Light</vt:lpstr>
      <vt:lpstr>Tema do Office</vt:lpstr>
      <vt:lpstr>O FILHO COMO O  VERBO DE DEUS</vt:lpstr>
      <vt:lpstr>TEXTO ÁUREO</vt:lpstr>
      <vt:lpstr>TEXTO ÁUREO</vt:lpstr>
      <vt:lpstr>Apresentação do PowerPoint</vt:lpstr>
      <vt:lpstr>LEITURA BÍBLICA EM CLASSE</vt:lpstr>
      <vt:lpstr>OBJETIVOS</vt:lpstr>
      <vt:lpstr>RESUMO DOS PONTOS E SUBPONTOS</vt:lpstr>
      <vt:lpstr>I - O VERBO COMO DEUS ETERNO</vt:lpstr>
      <vt:lpstr>I - O VERBO COMO DEUS ETERNO</vt:lpstr>
      <vt:lpstr>I - O VERBO COMO DEUS ETERNO</vt:lpstr>
      <vt:lpstr>II - O VERBO COMO CRIADOR</vt:lpstr>
      <vt:lpstr>II - O VERBO COMO CRIADOR</vt:lpstr>
      <vt:lpstr>II - O VERBO COMO CRIADOR</vt:lpstr>
      <vt:lpstr>III - O VERBO COMO REVELAÇÃO DO PAI</vt:lpstr>
      <vt:lpstr>III - O VERBO COMO REVELAÇÃO DO PAI</vt:lpstr>
      <vt:lpstr>III - O VERBO COMO REVELAÇÃO DO PAI</vt:lpstr>
      <vt:lpstr>CONCLUSÃO</vt:lpstr>
      <vt:lpstr>QUESTIONÁRIO</vt:lpstr>
      <vt:lpstr>QUESTIONÁRIO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ILUMINAÇÃO ESPIRITUAL DO CRENTE</dc:title>
  <dc:creator>Daladier Lima Santos</dc:creator>
  <cp:lastModifiedBy>Daladier Lima Santos</cp:lastModifiedBy>
  <cp:revision>45</cp:revision>
  <dcterms:created xsi:type="dcterms:W3CDTF">2020-04-19T11:00:48Z</dcterms:created>
  <dcterms:modified xsi:type="dcterms:W3CDTF">2026-01-31T23:55:26Z</dcterms:modified>
</cp:coreProperties>
</file>