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sldIdLst>
    <p:sldId id="375" r:id="rId2"/>
    <p:sldId id="479" r:id="rId3"/>
    <p:sldId id="480" r:id="rId4"/>
    <p:sldId id="481" r:id="rId5"/>
    <p:sldId id="525" r:id="rId6"/>
    <p:sldId id="321" r:id="rId7"/>
    <p:sldId id="515" r:id="rId8"/>
    <p:sldId id="487" r:id="rId9"/>
    <p:sldId id="488" r:id="rId10"/>
    <p:sldId id="489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496" r:id="rId19"/>
    <p:sldId id="497" r:id="rId20"/>
    <p:sldId id="514" r:id="rId21"/>
  </p:sldIdLst>
  <p:sldSz cx="12192000" cy="6858000"/>
  <p:notesSz cx="6858000" cy="9144000"/>
  <p:embeddedFontLst>
    <p:embeddedFont>
      <p:font typeface="Panton" panose="00000500000000000000" pitchFamily="2" charset="0"/>
      <p:regular r:id="rId23"/>
    </p:embeddedFont>
    <p:embeddedFont>
      <p:font typeface="Panton Black" panose="00000A00000000000000" pitchFamily="2" charset="0"/>
      <p:bold r:id="rId24"/>
    </p:embeddedFont>
    <p:embeddedFont>
      <p:font typeface="Panton Bold" panose="00000800000000000000" pitchFamily="2" charset="0"/>
      <p:bold r:id="rId25"/>
    </p:embeddedFont>
    <p:embeddedFont>
      <p:font typeface="Panton ExtraBold" panose="00000900000000000000" pitchFamily="2" charset="0"/>
      <p:bold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A"/>
    <a:srgbClr val="4472C4"/>
    <a:srgbClr val="F2B800"/>
    <a:srgbClr val="E9B616"/>
    <a:srgbClr val="D7C963"/>
    <a:srgbClr val="F5D345"/>
    <a:srgbClr val="FFEA8F"/>
    <a:srgbClr val="FFDF5C"/>
    <a:srgbClr val="CC410E"/>
    <a:srgbClr val="A18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F283E-0662-4913-877E-C630402A6F82}" v="239" dt="2026-01-18T14:10:17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dier Lima Santos" userId="0434de8674cb0d30" providerId="LiveId" clId="{EC798EF4-DF7E-42C8-8B16-BD5E86F72821}"/>
    <pc:docChg chg="undo custSel addSld delSld modSld sldOrd">
      <pc:chgData name="Daladier Lima Santos" userId="0434de8674cb0d30" providerId="LiveId" clId="{EC798EF4-DF7E-42C8-8B16-BD5E86F72821}" dt="2026-01-18T14:10:17.542" v="376"/>
      <pc:docMkLst>
        <pc:docMk/>
      </pc:docMkLst>
      <pc:sldChg chg="modSp">
        <pc:chgData name="Daladier Lima Santos" userId="0434de8674cb0d30" providerId="LiveId" clId="{EC798EF4-DF7E-42C8-8B16-BD5E86F72821}" dt="2026-01-18T12:44:28.668" v="48"/>
        <pc:sldMkLst>
          <pc:docMk/>
          <pc:sldMk cId="2821517358" sldId="321"/>
        </pc:sldMkLst>
        <pc:spChg chg="mod">
          <ac:chgData name="Daladier Lima Santos" userId="0434de8674cb0d30" providerId="LiveId" clId="{EC798EF4-DF7E-42C8-8B16-BD5E86F72821}" dt="2026-01-18T12:44:13.566" v="46"/>
          <ac:spMkLst>
            <pc:docMk/>
            <pc:sldMk cId="2821517358" sldId="321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6-01-18T12:44:28.668" v="48"/>
          <ac:spMkLst>
            <pc:docMk/>
            <pc:sldMk cId="2821517358" sldId="321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6-01-18T12:44:20.975" v="47"/>
          <ac:spMkLst>
            <pc:docMk/>
            <pc:sldMk cId="2821517358" sldId="321"/>
            <ac:spMk id="37" creationId="{E70E4088-E97A-1486-DC75-A0B9D837CBD2}"/>
          </ac:spMkLst>
        </pc:spChg>
      </pc:sldChg>
      <pc:sldChg chg="modSp">
        <pc:chgData name="Daladier Lima Santos" userId="0434de8674cb0d30" providerId="LiveId" clId="{EC798EF4-DF7E-42C8-8B16-BD5E86F72821}" dt="2026-01-18T12:40:30.803" v="21" actId="20577"/>
        <pc:sldMkLst>
          <pc:docMk/>
          <pc:sldMk cId="3816625619" sldId="375"/>
        </pc:sldMkLst>
        <pc:spChg chg="mod">
          <ac:chgData name="Daladier Lima Santos" userId="0434de8674cb0d30" providerId="LiveId" clId="{EC798EF4-DF7E-42C8-8B16-BD5E86F72821}" dt="2026-01-18T12:40:30.803" v="21" actId="20577"/>
          <ac:spMkLst>
            <pc:docMk/>
            <pc:sldMk cId="3816625619" sldId="375"/>
            <ac:spMk id="5" creationId="{3C2A3371-23EB-00A1-2BCE-FCF3C1943DE7}"/>
          </ac:spMkLst>
        </pc:spChg>
        <pc:spChg chg="mod">
          <ac:chgData name="Daladier Lima Santos" userId="0434de8674cb0d30" providerId="LiveId" clId="{EC798EF4-DF7E-42C8-8B16-BD5E86F72821}" dt="2026-01-18T12:40:27.426" v="19" actId="20577"/>
          <ac:spMkLst>
            <pc:docMk/>
            <pc:sldMk cId="3816625619" sldId="375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EC798EF4-DF7E-42C8-8B16-BD5E86F72821}" dt="2026-01-18T12:42:26.516" v="38" actId="1037"/>
        <pc:sldMkLst>
          <pc:docMk/>
          <pc:sldMk cId="239925401" sldId="479"/>
        </pc:sldMkLst>
        <pc:spChg chg="mod">
          <ac:chgData name="Daladier Lima Santos" userId="0434de8674cb0d30" providerId="LiveId" clId="{EC798EF4-DF7E-42C8-8B16-BD5E86F72821}" dt="2026-01-18T12:41:25.472" v="30"/>
          <ac:spMkLst>
            <pc:docMk/>
            <pc:sldMk cId="239925401" sldId="479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6-01-18T12:42:26.516" v="38" actId="1037"/>
          <ac:spMkLst>
            <pc:docMk/>
            <pc:sldMk cId="239925401" sldId="479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6-01-18T12:40:47.651" v="25" actId="20577"/>
          <ac:spMkLst>
            <pc:docMk/>
            <pc:sldMk cId="239925401" sldId="479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6-01-18T12:42:43.469" v="41" actId="1038"/>
        <pc:sldMkLst>
          <pc:docMk/>
          <pc:sldMk cId="1587091654" sldId="480"/>
        </pc:sldMkLst>
        <pc:spChg chg="mod">
          <ac:chgData name="Daladier Lima Santos" userId="0434de8674cb0d30" providerId="LiveId" clId="{EC798EF4-DF7E-42C8-8B16-BD5E86F72821}" dt="2026-01-18T12:41:34.196" v="31"/>
          <ac:spMkLst>
            <pc:docMk/>
            <pc:sldMk cId="1587091654" sldId="480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6-01-18T12:42:43.469" v="41" actId="1038"/>
          <ac:spMkLst>
            <pc:docMk/>
            <pc:sldMk cId="1587091654" sldId="480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6-01-18T12:40:57.466" v="26"/>
          <ac:spMkLst>
            <pc:docMk/>
            <pc:sldMk cId="1587091654" sldId="480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6-01-18T12:42:00.376" v="33"/>
        <pc:sldMkLst>
          <pc:docMk/>
          <pc:sldMk cId="1148114720" sldId="481"/>
        </pc:sldMkLst>
        <pc:spChg chg="mod">
          <ac:chgData name="Daladier Lima Santos" userId="0434de8674cb0d30" providerId="LiveId" clId="{EC798EF4-DF7E-42C8-8B16-BD5E86F72821}" dt="2026-01-18T12:42:00.376" v="33"/>
          <ac:spMkLst>
            <pc:docMk/>
            <pc:sldMk cId="1148114720" sldId="481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6-01-18T12:41:41.009" v="32"/>
          <ac:spMkLst>
            <pc:docMk/>
            <pc:sldMk cId="1148114720" sldId="481"/>
            <ac:spMk id="15" creationId="{656F61CB-3CF3-29B4-D336-094992C51700}"/>
          </ac:spMkLst>
        </pc:spChg>
        <pc:spChg chg="mod">
          <ac:chgData name="Daladier Lima Santos" userId="0434de8674cb0d30" providerId="LiveId" clId="{EC798EF4-DF7E-42C8-8B16-BD5E86F72821}" dt="2026-01-18T12:41:07.130" v="29"/>
          <ac:spMkLst>
            <pc:docMk/>
            <pc:sldMk cId="1148114720" sldId="481"/>
            <ac:spMk id="20" creationId="{B10409FB-5B30-4C95-B082-6FEFDD711F24}"/>
          </ac:spMkLst>
        </pc:spChg>
      </pc:sldChg>
      <pc:sldChg chg="addSp delSp modSp mod delAnim modAnim">
        <pc:chgData name="Daladier Lima Santos" userId="0434de8674cb0d30" providerId="LiveId" clId="{EC798EF4-DF7E-42C8-8B16-BD5E86F72821}" dt="2026-01-18T13:48:35.069" v="144"/>
        <pc:sldMkLst>
          <pc:docMk/>
          <pc:sldMk cId="1771265591" sldId="487"/>
        </pc:sldMkLst>
        <pc:spChg chg="mod">
          <ac:chgData name="Daladier Lima Santos" userId="0434de8674cb0d30" providerId="LiveId" clId="{EC798EF4-DF7E-42C8-8B16-BD5E86F72821}" dt="2026-01-18T13:41:05.604" v="102"/>
          <ac:spMkLst>
            <pc:docMk/>
            <pc:sldMk cId="1771265591" sldId="487"/>
            <ac:spMk id="5" creationId="{D1CF6B30-EC2A-E08C-2548-CDA09B446B66}"/>
          </ac:spMkLst>
        </pc:spChg>
        <pc:spChg chg="add mod">
          <ac:chgData name="Daladier Lima Santos" userId="0434de8674cb0d30" providerId="LiveId" clId="{EC798EF4-DF7E-42C8-8B16-BD5E86F72821}" dt="2026-01-18T13:48:35.069" v="144"/>
          <ac:spMkLst>
            <pc:docMk/>
            <pc:sldMk cId="1771265591" sldId="487"/>
            <ac:spMk id="6" creationId="{B9213F68-7F0A-F956-3004-2E3D516ACCF3}"/>
          </ac:spMkLst>
        </pc:spChg>
        <pc:spChg chg="del">
          <ac:chgData name="Daladier Lima Santos" userId="0434de8674cb0d30" providerId="LiveId" clId="{EC798EF4-DF7E-42C8-8B16-BD5E86F72821}" dt="2026-01-18T13:00:29.293" v="98" actId="478"/>
          <ac:spMkLst>
            <pc:docMk/>
            <pc:sldMk cId="1771265591" sldId="487"/>
            <ac:spMk id="8" creationId="{CDE567E2-769E-5F3D-E07F-448803A23163}"/>
          </ac:spMkLst>
        </pc:spChg>
        <pc:spChg chg="mod">
          <ac:chgData name="Daladier Lima Santos" userId="0434de8674cb0d30" providerId="LiveId" clId="{EC798EF4-DF7E-42C8-8B16-BD5E86F72821}" dt="2026-01-18T13:41:02.785" v="101"/>
          <ac:spMkLst>
            <pc:docMk/>
            <pc:sldMk cId="1771265591" sldId="487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6-01-18T13:44:08.293" v="127" actId="207"/>
          <ac:spMkLst>
            <pc:docMk/>
            <pc:sldMk cId="1771265591" sldId="487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6-01-18T13:42:11.799" v="113" actId="255"/>
          <ac:spMkLst>
            <pc:docMk/>
            <pc:sldMk cId="1771265591" sldId="487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6-01-18T13:41:08.678" v="103"/>
          <ac:spMkLst>
            <pc:docMk/>
            <pc:sldMk cId="1771265591" sldId="487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6-01-18T13:45:36.729" v="134"/>
          <ac:spMkLst>
            <pc:docMk/>
            <pc:sldMk cId="1771265591" sldId="487"/>
            <ac:spMk id="22" creationId="{F1718742-6149-38D8-122E-1C84480BCC0F}"/>
          </ac:spMkLst>
        </pc:spChg>
      </pc:sldChg>
      <pc:sldChg chg="addSp delSp modSp mod delAnim modAnim">
        <pc:chgData name="Daladier Lima Santos" userId="0434de8674cb0d30" providerId="LiveId" clId="{EC798EF4-DF7E-42C8-8B16-BD5E86F72821}" dt="2026-01-18T13:50:14.877" v="185" actId="20577"/>
        <pc:sldMkLst>
          <pc:docMk/>
          <pc:sldMk cId="2461729911" sldId="488"/>
        </pc:sldMkLst>
        <pc:spChg chg="mod">
          <ac:chgData name="Daladier Lima Santos" userId="0434de8674cb0d30" providerId="LiveId" clId="{EC798EF4-DF7E-42C8-8B16-BD5E86F72821}" dt="2026-01-18T13:41:14.097" v="104"/>
          <ac:spMkLst>
            <pc:docMk/>
            <pc:sldMk cId="2461729911" sldId="488"/>
            <ac:spMk id="5" creationId="{D1CF6B30-EC2A-E08C-2548-CDA09B446B66}"/>
          </ac:spMkLst>
        </pc:spChg>
        <pc:spChg chg="del">
          <ac:chgData name="Daladier Lima Santos" userId="0434de8674cb0d30" providerId="LiveId" clId="{EC798EF4-DF7E-42C8-8B16-BD5E86F72821}" dt="2026-01-18T13:00:34.977" v="99" actId="478"/>
          <ac:spMkLst>
            <pc:docMk/>
            <pc:sldMk cId="2461729911" sldId="488"/>
            <ac:spMk id="6" creationId="{09A138EE-974F-D307-5B16-03A4B838F9C0}"/>
          </ac:spMkLst>
        </pc:spChg>
        <pc:spChg chg="add mod">
          <ac:chgData name="Daladier Lima Santos" userId="0434de8674cb0d30" providerId="LiveId" clId="{EC798EF4-DF7E-42C8-8B16-BD5E86F72821}" dt="2026-01-18T13:50:14.877" v="185" actId="20577"/>
          <ac:spMkLst>
            <pc:docMk/>
            <pc:sldMk cId="2461729911" sldId="488"/>
            <ac:spMk id="8" creationId="{1275756B-DCF3-3129-44EF-A8F3F25F887F}"/>
          </ac:spMkLst>
        </pc:spChg>
        <pc:spChg chg="mod">
          <ac:chgData name="Daladier Lima Santos" userId="0434de8674cb0d30" providerId="LiveId" clId="{EC798EF4-DF7E-42C8-8B16-BD5E86F72821}" dt="2026-01-18T13:41:16.384" v="105"/>
          <ac:spMkLst>
            <pc:docMk/>
            <pc:sldMk cId="2461729911" sldId="488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6-01-18T13:43:06.923" v="120" actId="20577"/>
          <ac:spMkLst>
            <pc:docMk/>
            <pc:sldMk cId="2461729911" sldId="488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6-01-18T13:43:47.711" v="125" actId="255"/>
          <ac:spMkLst>
            <pc:docMk/>
            <pc:sldMk cId="2461729911" sldId="488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6-01-18T13:41:19.176" v="106"/>
          <ac:spMkLst>
            <pc:docMk/>
            <pc:sldMk cId="2461729911" sldId="488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6-01-18T13:45:46.302" v="135"/>
          <ac:spMkLst>
            <pc:docMk/>
            <pc:sldMk cId="2461729911" sldId="488"/>
            <ac:spMk id="22" creationId="{F1718742-6149-38D8-122E-1C84480BCC0F}"/>
          </ac:spMkLst>
        </pc:spChg>
      </pc:sldChg>
      <pc:sldChg chg="addSp delSp modSp mod delAnim modAnim">
        <pc:chgData name="Daladier Lima Santos" userId="0434de8674cb0d30" providerId="LiveId" clId="{EC798EF4-DF7E-42C8-8B16-BD5E86F72821}" dt="2026-01-18T13:51:29.611" v="194"/>
        <pc:sldMkLst>
          <pc:docMk/>
          <pc:sldMk cId="461812317" sldId="489"/>
        </pc:sldMkLst>
        <pc:spChg chg="mod">
          <ac:chgData name="Daladier Lima Santos" userId="0434de8674cb0d30" providerId="LiveId" clId="{EC798EF4-DF7E-42C8-8B16-BD5E86F72821}" dt="2026-01-18T13:41:23.798" v="107"/>
          <ac:spMkLst>
            <pc:docMk/>
            <pc:sldMk cId="461812317" sldId="489"/>
            <ac:spMk id="5" creationId="{D1CF6B30-EC2A-E08C-2548-CDA09B446B66}"/>
          </ac:spMkLst>
        </pc:spChg>
        <pc:spChg chg="del">
          <ac:chgData name="Daladier Lima Santos" userId="0434de8674cb0d30" providerId="LiveId" clId="{EC798EF4-DF7E-42C8-8B16-BD5E86F72821}" dt="2026-01-18T13:00:37.872" v="100" actId="478"/>
          <ac:spMkLst>
            <pc:docMk/>
            <pc:sldMk cId="461812317" sldId="489"/>
            <ac:spMk id="6" creationId="{103716D8-D87B-950F-D37B-855073CAD3C4}"/>
          </ac:spMkLst>
        </pc:spChg>
        <pc:spChg chg="add mod">
          <ac:chgData name="Daladier Lima Santos" userId="0434de8674cb0d30" providerId="LiveId" clId="{EC798EF4-DF7E-42C8-8B16-BD5E86F72821}" dt="2026-01-18T13:51:29.611" v="194"/>
          <ac:spMkLst>
            <pc:docMk/>
            <pc:sldMk cId="461812317" sldId="489"/>
            <ac:spMk id="8" creationId="{18FE7D2F-7E44-7005-6C05-E602D12D1FA6}"/>
          </ac:spMkLst>
        </pc:spChg>
        <pc:spChg chg="add">
          <ac:chgData name="Daladier Lima Santos" userId="0434de8674cb0d30" providerId="LiveId" clId="{EC798EF4-DF7E-42C8-8B16-BD5E86F72821}" dt="2026-01-18T13:51:02.777" v="187"/>
          <ac:spMkLst>
            <pc:docMk/>
            <pc:sldMk cId="461812317" sldId="489"/>
            <ac:spMk id="9" creationId="{17CB9F78-BB59-5387-2ABE-722EBC6D38B7}"/>
          </ac:spMkLst>
        </pc:spChg>
        <pc:spChg chg="mod">
          <ac:chgData name="Daladier Lima Santos" userId="0434de8674cb0d30" providerId="LiveId" clId="{EC798EF4-DF7E-42C8-8B16-BD5E86F72821}" dt="2026-01-18T13:41:28.943" v="109"/>
          <ac:spMkLst>
            <pc:docMk/>
            <pc:sldMk cId="461812317" sldId="489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6-01-18T13:43:14.959" v="121"/>
          <ac:spMkLst>
            <pc:docMk/>
            <pc:sldMk cId="461812317" sldId="489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6-01-18T13:45:06.567" v="131" actId="255"/>
          <ac:spMkLst>
            <pc:docMk/>
            <pc:sldMk cId="461812317" sldId="489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6-01-18T13:41:26.158" v="108"/>
          <ac:spMkLst>
            <pc:docMk/>
            <pc:sldMk cId="461812317" sldId="489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6-01-18T13:44:17.091" v="128"/>
          <ac:spMkLst>
            <pc:docMk/>
            <pc:sldMk cId="461812317" sldId="489"/>
            <ac:spMk id="22" creationId="{F1718742-6149-38D8-122E-1C84480BCC0F}"/>
          </ac:spMkLst>
        </pc:spChg>
      </pc:sldChg>
      <pc:sldChg chg="delSp modSp mod delAnim">
        <pc:chgData name="Daladier Lima Santos" userId="0434de8674cb0d30" providerId="LiveId" clId="{EC798EF4-DF7E-42C8-8B16-BD5E86F72821}" dt="2026-01-18T14:08:15.117" v="337" actId="1036"/>
        <pc:sldMkLst>
          <pc:docMk/>
          <pc:sldMk cId="559887148" sldId="496"/>
        </pc:sldMkLst>
        <pc:spChg chg="mod">
          <ac:chgData name="Daladier Lima Santos" userId="0434de8674cb0d30" providerId="LiveId" clId="{EC798EF4-DF7E-42C8-8B16-BD5E86F72821}" dt="2026-01-18T14:07:34.004" v="312"/>
          <ac:spMkLst>
            <pc:docMk/>
            <pc:sldMk cId="559887148" sldId="496"/>
            <ac:spMk id="2" creationId="{D16AFCDD-05D7-887C-427F-3CD4823153EC}"/>
          </ac:spMkLst>
        </pc:spChg>
        <pc:spChg chg="mod">
          <ac:chgData name="Daladier Lima Santos" userId="0434de8674cb0d30" providerId="LiveId" clId="{EC798EF4-DF7E-42C8-8B16-BD5E86F72821}" dt="2026-01-18T14:08:15.117" v="337" actId="1036"/>
          <ac:spMkLst>
            <pc:docMk/>
            <pc:sldMk cId="559887148" sldId="496"/>
            <ac:spMk id="4" creationId="{6B380F06-5510-E621-E52C-4CE367E0DFB5}"/>
          </ac:spMkLst>
        </pc:spChg>
        <pc:spChg chg="mod">
          <ac:chgData name="Daladier Lima Santos" userId="0434de8674cb0d30" providerId="LiveId" clId="{EC798EF4-DF7E-42C8-8B16-BD5E86F72821}" dt="2026-01-18T14:08:15.117" v="337" actId="1036"/>
          <ac:spMkLst>
            <pc:docMk/>
            <pc:sldMk cId="559887148" sldId="496"/>
            <ac:spMk id="5" creationId="{16D60B6C-4B6D-5CEC-C0A6-6250290C2191}"/>
          </ac:spMkLst>
        </pc:spChg>
        <pc:spChg chg="mod">
          <ac:chgData name="Daladier Lima Santos" userId="0434de8674cb0d30" providerId="LiveId" clId="{EC798EF4-DF7E-42C8-8B16-BD5E86F72821}" dt="2026-01-18T14:08:15.117" v="337" actId="1036"/>
          <ac:spMkLst>
            <pc:docMk/>
            <pc:sldMk cId="559887148" sldId="496"/>
            <ac:spMk id="6" creationId="{25003EFA-B31A-DCF1-577F-060C7AEB8E52}"/>
          </ac:spMkLst>
        </pc:spChg>
        <pc:spChg chg="mod">
          <ac:chgData name="Daladier Lima Santos" userId="0434de8674cb0d30" providerId="LiveId" clId="{EC798EF4-DF7E-42C8-8B16-BD5E86F72821}" dt="2026-01-18T14:08:15.117" v="337" actId="1036"/>
          <ac:spMkLst>
            <pc:docMk/>
            <pc:sldMk cId="559887148" sldId="496"/>
            <ac:spMk id="7" creationId="{067616A5-5AFF-085C-9128-D053FD6173D9}"/>
          </ac:spMkLst>
        </pc:spChg>
        <pc:spChg chg="del">
          <ac:chgData name="Daladier Lima Santos" userId="0434de8674cb0d30" providerId="LiveId" clId="{EC798EF4-DF7E-42C8-8B16-BD5E86F72821}" dt="2026-01-18T14:07:59.187" v="315" actId="478"/>
          <ac:spMkLst>
            <pc:docMk/>
            <pc:sldMk cId="559887148" sldId="496"/>
            <ac:spMk id="9" creationId="{6B8BA978-6620-4BF3-4363-55CD26295BCF}"/>
          </ac:spMkLst>
        </pc:spChg>
        <pc:spChg chg="del">
          <ac:chgData name="Daladier Lima Santos" userId="0434de8674cb0d30" providerId="LiveId" clId="{EC798EF4-DF7E-42C8-8B16-BD5E86F72821}" dt="2026-01-18T14:07:59.187" v="315" actId="478"/>
          <ac:spMkLst>
            <pc:docMk/>
            <pc:sldMk cId="559887148" sldId="496"/>
            <ac:spMk id="10" creationId="{247A22E1-7BD6-7EC9-2BAF-A6650DB14626}"/>
          </ac:spMkLst>
        </pc:spChg>
      </pc:sldChg>
      <pc:sldChg chg="modSp mod">
        <pc:chgData name="Daladier Lima Santos" userId="0434de8674cb0d30" providerId="LiveId" clId="{EC798EF4-DF7E-42C8-8B16-BD5E86F72821}" dt="2026-01-18T14:09:35.262" v="371" actId="1036"/>
        <pc:sldMkLst>
          <pc:docMk/>
          <pc:sldMk cId="2447738290" sldId="497"/>
        </pc:sldMkLst>
        <pc:spChg chg="mod">
          <ac:chgData name="Daladier Lima Santos" userId="0434de8674cb0d30" providerId="LiveId" clId="{EC798EF4-DF7E-42C8-8B16-BD5E86F72821}" dt="2026-01-18T14:09:06.856" v="344"/>
          <ac:spMkLst>
            <pc:docMk/>
            <pc:sldMk cId="2447738290" sldId="497"/>
            <ac:spMk id="4" creationId="{8945C80D-D5D3-4FF7-DD5B-F41FB65BAA9F}"/>
          </ac:spMkLst>
        </pc:spChg>
        <pc:spChg chg="mod">
          <ac:chgData name="Daladier Lima Santos" userId="0434de8674cb0d30" providerId="LiveId" clId="{EC798EF4-DF7E-42C8-8B16-BD5E86F72821}" dt="2026-01-18T14:08:47.185" v="341"/>
          <ac:spMkLst>
            <pc:docMk/>
            <pc:sldMk cId="2447738290" sldId="497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6-01-18T14:09:35.262" v="371" actId="1036"/>
          <ac:spMkLst>
            <pc:docMk/>
            <pc:sldMk cId="2447738290" sldId="497"/>
            <ac:spMk id="9" creationId="{23107A65-9F90-4B98-1E10-2299851B824C}"/>
          </ac:spMkLst>
        </pc:spChg>
        <pc:spChg chg="mod">
          <ac:chgData name="Daladier Lima Santos" userId="0434de8674cb0d30" providerId="LiveId" clId="{EC798EF4-DF7E-42C8-8B16-BD5E86F72821}" dt="2026-01-18T14:09:35.262" v="371" actId="1036"/>
          <ac:spMkLst>
            <pc:docMk/>
            <pc:sldMk cId="2447738290" sldId="497"/>
            <ac:spMk id="10" creationId="{478CE0A0-344A-7011-29EB-7850EA957E77}"/>
          </ac:spMkLst>
        </pc:spChg>
      </pc:sldChg>
      <pc:sldChg chg="modSp">
        <pc:chgData name="Daladier Lima Santos" userId="0434de8674cb0d30" providerId="LiveId" clId="{EC798EF4-DF7E-42C8-8B16-BD5E86F72821}" dt="2026-01-18T14:10:17.542" v="376"/>
        <pc:sldMkLst>
          <pc:docMk/>
          <pc:sldMk cId="1446503609" sldId="514"/>
        </pc:sldMkLst>
        <pc:spChg chg="mod">
          <ac:chgData name="Daladier Lima Santos" userId="0434de8674cb0d30" providerId="LiveId" clId="{EC798EF4-DF7E-42C8-8B16-BD5E86F72821}" dt="2026-01-18T14:10:17.542" v="376"/>
          <ac:spMkLst>
            <pc:docMk/>
            <pc:sldMk cId="1446503609" sldId="514"/>
            <ac:spMk id="3" creationId="{848E5624-C2FA-0ADA-7661-FCEA559A68B9}"/>
          </ac:spMkLst>
        </pc:spChg>
        <pc:spChg chg="mod">
          <ac:chgData name="Daladier Lima Santos" userId="0434de8674cb0d30" providerId="LiveId" clId="{EC798EF4-DF7E-42C8-8B16-BD5E86F72821}" dt="2026-01-18T14:09:58.114" v="373"/>
          <ac:spMkLst>
            <pc:docMk/>
            <pc:sldMk cId="1446503609" sldId="514"/>
            <ac:spMk id="5" creationId="{0823D7C2-6D80-8F1E-715C-0ED61A3A13C1}"/>
          </ac:spMkLst>
        </pc:spChg>
      </pc:sldChg>
      <pc:sldChg chg="modSp">
        <pc:chgData name="Daladier Lima Santos" userId="0434de8674cb0d30" providerId="LiveId" clId="{EC798EF4-DF7E-42C8-8B16-BD5E86F72821}" dt="2026-01-18T12:47:32.685" v="56"/>
        <pc:sldMkLst>
          <pc:docMk/>
          <pc:sldMk cId="1321984276" sldId="515"/>
        </pc:sldMkLst>
        <pc:spChg chg="mod">
          <ac:chgData name="Daladier Lima Santos" userId="0434de8674cb0d30" providerId="LiveId" clId="{EC798EF4-DF7E-42C8-8B16-BD5E86F72821}" dt="2026-01-18T12:46:55.208" v="51"/>
          <ac:spMkLst>
            <pc:docMk/>
            <pc:sldMk cId="1321984276" sldId="515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6-01-18T12:47:32.685" v="56"/>
          <ac:spMkLst>
            <pc:docMk/>
            <pc:sldMk cId="1321984276" sldId="515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6-01-18T12:47:17.389" v="54"/>
          <ac:spMkLst>
            <pc:docMk/>
            <pc:sldMk cId="1321984276" sldId="515"/>
            <ac:spMk id="37" creationId="{E70E4088-E97A-1486-DC75-A0B9D837CBD2}"/>
          </ac:spMkLst>
        </pc:spChg>
      </pc:sldChg>
      <pc:sldChg chg="modSp del">
        <pc:chgData name="Daladier Lima Santos" userId="0434de8674cb0d30" providerId="LiveId" clId="{EC798EF4-DF7E-42C8-8B16-BD5E86F72821}" dt="2026-01-18T13:00:19.443" v="96" actId="2696"/>
        <pc:sldMkLst>
          <pc:docMk/>
          <pc:sldMk cId="64808345" sldId="516"/>
        </pc:sldMkLst>
        <pc:spChg chg="mod">
          <ac:chgData name="Daladier Lima Santos" userId="0434de8674cb0d30" providerId="LiveId" clId="{EC798EF4-DF7E-42C8-8B16-BD5E86F72821}" dt="2026-01-18T12:59:02.032" v="57"/>
          <ac:spMkLst>
            <pc:docMk/>
            <pc:sldMk cId="64808345" sldId="516"/>
            <ac:spMk id="5" creationId="{9DD62FD4-C014-18CD-E70C-F2F61101B6CA}"/>
          </ac:spMkLst>
        </pc:spChg>
        <pc:spChg chg="mod">
          <ac:chgData name="Daladier Lima Santos" userId="0434de8674cb0d30" providerId="LiveId" clId="{EC798EF4-DF7E-42C8-8B16-BD5E86F72821}" dt="2026-01-18T12:59:22.146" v="68" actId="20577"/>
          <ac:spMkLst>
            <pc:docMk/>
            <pc:sldMk cId="64808345" sldId="516"/>
            <ac:spMk id="6" creationId="{8CCB4EFF-0979-E882-DBE7-79FB85E1A47D}"/>
          </ac:spMkLst>
        </pc:spChg>
        <pc:spChg chg="mod">
          <ac:chgData name="Daladier Lima Santos" userId="0434de8674cb0d30" providerId="LiveId" clId="{EC798EF4-DF7E-42C8-8B16-BD5E86F72821}" dt="2026-01-18T12:59:51.196" v="90" actId="20577"/>
          <ac:spMkLst>
            <pc:docMk/>
            <pc:sldMk cId="64808345" sldId="516"/>
            <ac:spMk id="11" creationId="{F42F428F-359C-CE99-86C8-516AC11D3CD9}"/>
          </ac:spMkLst>
        </pc:spChg>
        <pc:spChg chg="mod">
          <ac:chgData name="Daladier Lima Santos" userId="0434de8674cb0d30" providerId="LiveId" clId="{EC798EF4-DF7E-42C8-8B16-BD5E86F72821}" dt="2026-01-18T12:59:54.607" v="94" actId="20577"/>
          <ac:spMkLst>
            <pc:docMk/>
            <pc:sldMk cId="64808345" sldId="516"/>
            <ac:spMk id="12" creationId="{B1529176-9E9C-A65C-6E7E-0AA2BDF3718F}"/>
          </ac:spMkLst>
        </pc:spChg>
        <pc:spChg chg="mod">
          <ac:chgData name="Daladier Lima Santos" userId="0434de8674cb0d30" providerId="LiveId" clId="{EC798EF4-DF7E-42C8-8B16-BD5E86F72821}" dt="2026-01-18T12:59:33.386" v="84" actId="20577"/>
          <ac:spMkLst>
            <pc:docMk/>
            <pc:sldMk cId="64808345" sldId="516"/>
            <ac:spMk id="13" creationId="{F2C94B65-E490-8394-3B5D-3CC34DBC3578}"/>
          </ac:spMkLst>
        </pc:spChg>
      </pc:sldChg>
      <pc:sldChg chg="modSp">
        <pc:chgData name="Daladier Lima Santos" userId="0434de8674cb0d30" providerId="LiveId" clId="{EC798EF4-DF7E-42C8-8B16-BD5E86F72821}" dt="2026-01-18T12:43:46.716" v="44" actId="20577"/>
        <pc:sldMkLst>
          <pc:docMk/>
          <pc:sldMk cId="1053151798" sldId="525"/>
        </pc:sldMkLst>
        <pc:spChg chg="mod">
          <ac:chgData name="Daladier Lima Santos" userId="0434de8674cb0d30" providerId="LiveId" clId="{EC798EF4-DF7E-42C8-8B16-BD5E86F72821}" dt="2026-01-18T12:43:46.716" v="44" actId="20577"/>
          <ac:spMkLst>
            <pc:docMk/>
            <pc:sldMk cId="1053151798" sldId="525"/>
            <ac:spMk id="5" creationId="{5CCCA08F-2ADE-DD6D-6DE0-17CBE0A237BD}"/>
          </ac:spMkLst>
        </pc:spChg>
      </pc:sldChg>
      <pc:sldChg chg="del">
        <pc:chgData name="Daladier Lima Santos" userId="0434de8674cb0d30" providerId="LiveId" clId="{EC798EF4-DF7E-42C8-8B16-BD5E86F72821}" dt="2026-01-18T12:43:58.800" v="45" actId="47"/>
        <pc:sldMkLst>
          <pc:docMk/>
          <pc:sldMk cId="1045302817" sldId="548"/>
        </pc:sldMkLst>
      </pc:sldChg>
      <pc:sldChg chg="del">
        <pc:chgData name="Daladier Lima Santos" userId="0434de8674cb0d30" providerId="LiveId" clId="{EC798EF4-DF7E-42C8-8B16-BD5E86F72821}" dt="2026-01-18T13:00:13.985" v="95" actId="2696"/>
        <pc:sldMkLst>
          <pc:docMk/>
          <pc:sldMk cId="81427839" sldId="549"/>
        </pc:sldMkLst>
      </pc:sldChg>
      <pc:sldChg chg="del">
        <pc:chgData name="Daladier Lima Santos" userId="0434de8674cb0d30" providerId="LiveId" clId="{EC798EF4-DF7E-42C8-8B16-BD5E86F72821}" dt="2026-01-18T13:00:22.998" v="97" actId="2696"/>
        <pc:sldMkLst>
          <pc:docMk/>
          <pc:sldMk cId="579614535" sldId="550"/>
        </pc:sldMkLst>
      </pc:sldChg>
      <pc:sldChg chg="del">
        <pc:chgData name="Daladier Lima Santos" userId="0434de8674cb0d30" providerId="LiveId" clId="{EC798EF4-DF7E-42C8-8B16-BD5E86F72821}" dt="2026-01-18T13:52:52.247" v="198" actId="47"/>
        <pc:sldMkLst>
          <pc:docMk/>
          <pc:sldMk cId="1751827064" sldId="551"/>
        </pc:sldMkLst>
      </pc:sldChg>
      <pc:sldChg chg="del">
        <pc:chgData name="Daladier Lima Santos" userId="0434de8674cb0d30" providerId="LiveId" clId="{EC798EF4-DF7E-42C8-8B16-BD5E86F72821}" dt="2026-01-18T13:52:52.247" v="198" actId="47"/>
        <pc:sldMkLst>
          <pc:docMk/>
          <pc:sldMk cId="532065950" sldId="552"/>
        </pc:sldMkLst>
      </pc:sldChg>
      <pc:sldChg chg="del">
        <pc:chgData name="Daladier Lima Santos" userId="0434de8674cb0d30" providerId="LiveId" clId="{EC798EF4-DF7E-42C8-8B16-BD5E86F72821}" dt="2026-01-18T13:52:52.247" v="198" actId="47"/>
        <pc:sldMkLst>
          <pc:docMk/>
          <pc:sldMk cId="3808020576" sldId="553"/>
        </pc:sldMkLst>
      </pc:sldChg>
      <pc:sldChg chg="del">
        <pc:chgData name="Daladier Lima Santos" userId="0434de8674cb0d30" providerId="LiveId" clId="{EC798EF4-DF7E-42C8-8B16-BD5E86F72821}" dt="2026-01-18T13:52:52.247" v="198" actId="47"/>
        <pc:sldMkLst>
          <pc:docMk/>
          <pc:sldMk cId="1857308335" sldId="554"/>
        </pc:sldMkLst>
      </pc:sldChg>
      <pc:sldChg chg="del">
        <pc:chgData name="Daladier Lima Santos" userId="0434de8674cb0d30" providerId="LiveId" clId="{EC798EF4-DF7E-42C8-8B16-BD5E86F72821}" dt="2026-01-18T13:52:52.247" v="198" actId="47"/>
        <pc:sldMkLst>
          <pc:docMk/>
          <pc:sldMk cId="2206931478" sldId="555"/>
        </pc:sldMkLst>
      </pc:sldChg>
      <pc:sldChg chg="del">
        <pc:chgData name="Daladier Lima Santos" userId="0434de8674cb0d30" providerId="LiveId" clId="{EC798EF4-DF7E-42C8-8B16-BD5E86F72821}" dt="2026-01-18T13:52:52.247" v="198" actId="47"/>
        <pc:sldMkLst>
          <pc:docMk/>
          <pc:sldMk cId="1223442169" sldId="556"/>
        </pc:sldMkLst>
      </pc:sldChg>
      <pc:sldChg chg="addSp delSp modSp add mod ord modAnim">
        <pc:chgData name="Daladier Lima Santos" userId="0434de8674cb0d30" providerId="LiveId" clId="{EC798EF4-DF7E-42C8-8B16-BD5E86F72821}" dt="2026-01-18T13:52:27.123" v="197"/>
        <pc:sldMkLst>
          <pc:docMk/>
          <pc:sldMk cId="1982993812" sldId="557"/>
        </pc:sldMkLst>
        <pc:spChg chg="del">
          <ac:chgData name="Daladier Lima Santos" userId="0434de8674cb0d30" providerId="LiveId" clId="{EC798EF4-DF7E-42C8-8B16-BD5E86F72821}" dt="2026-01-18T13:46:11.471" v="139" actId="478"/>
          <ac:spMkLst>
            <pc:docMk/>
            <pc:sldMk cId="1982993812" sldId="557"/>
            <ac:spMk id="4" creationId="{AD66E184-B76B-A8AA-D67F-5E3D98F67802}"/>
          </ac:spMkLst>
        </pc:spChg>
        <pc:spChg chg="del">
          <ac:chgData name="Daladier Lima Santos" userId="0434de8674cb0d30" providerId="LiveId" clId="{EC798EF4-DF7E-42C8-8B16-BD5E86F72821}" dt="2026-01-18T13:46:11.471" v="139" actId="478"/>
          <ac:spMkLst>
            <pc:docMk/>
            <pc:sldMk cId="1982993812" sldId="557"/>
            <ac:spMk id="5" creationId="{53A5225E-3532-911A-7407-838C12E793C1}"/>
          </ac:spMkLst>
        </pc:spChg>
        <pc:spChg chg="add mod">
          <ac:chgData name="Daladier Lima Santos" userId="0434de8674cb0d30" providerId="LiveId" clId="{EC798EF4-DF7E-42C8-8B16-BD5E86F72821}" dt="2026-01-18T13:52:27.123" v="197"/>
          <ac:spMkLst>
            <pc:docMk/>
            <pc:sldMk cId="1982993812" sldId="557"/>
            <ac:spMk id="6" creationId="{45DA8129-D73F-474D-467B-E64938631232}"/>
          </ac:spMkLst>
        </pc:spChg>
        <pc:spChg chg="del">
          <ac:chgData name="Daladier Lima Santos" userId="0434de8674cb0d30" providerId="LiveId" clId="{EC798EF4-DF7E-42C8-8B16-BD5E86F72821}" dt="2026-01-18T13:46:11.471" v="139" actId="478"/>
          <ac:spMkLst>
            <pc:docMk/>
            <pc:sldMk cId="1982993812" sldId="557"/>
            <ac:spMk id="7" creationId="{46C96368-0401-2270-314C-1BE307BCC411}"/>
          </ac:spMkLst>
        </pc:spChg>
        <pc:spChg chg="del">
          <ac:chgData name="Daladier Lima Santos" userId="0434de8674cb0d30" providerId="LiveId" clId="{EC798EF4-DF7E-42C8-8B16-BD5E86F72821}" dt="2026-01-18T13:46:11.471" v="139" actId="478"/>
          <ac:spMkLst>
            <pc:docMk/>
            <pc:sldMk cId="1982993812" sldId="557"/>
            <ac:spMk id="18" creationId="{A680E0EE-F85A-6FD5-3BC8-59570F585061}"/>
          </ac:spMkLst>
        </pc:spChg>
        <pc:spChg chg="mod">
          <ac:chgData name="Daladier Lima Santos" userId="0434de8674cb0d30" providerId="LiveId" clId="{EC798EF4-DF7E-42C8-8B16-BD5E86F72821}" dt="2026-01-18T13:46:34.030" v="142" actId="20577"/>
          <ac:spMkLst>
            <pc:docMk/>
            <pc:sldMk cId="1982993812" sldId="557"/>
            <ac:spMk id="20" creationId="{428FB0E1-D9DD-88FC-8825-1D2187193406}"/>
          </ac:spMkLst>
        </pc:spChg>
        <pc:spChg chg="del">
          <ac:chgData name="Daladier Lima Santos" userId="0434de8674cb0d30" providerId="LiveId" clId="{EC798EF4-DF7E-42C8-8B16-BD5E86F72821}" dt="2026-01-18T13:46:11.471" v="139" actId="478"/>
          <ac:spMkLst>
            <pc:docMk/>
            <pc:sldMk cId="1982993812" sldId="557"/>
            <ac:spMk id="21" creationId="{11A9C44D-266B-C2C4-2037-F72A62B28F20}"/>
          </ac:spMkLst>
        </pc:spChg>
        <pc:spChg chg="del">
          <ac:chgData name="Daladier Lima Santos" userId="0434de8674cb0d30" providerId="LiveId" clId="{EC798EF4-DF7E-42C8-8B16-BD5E86F72821}" dt="2026-01-18T13:46:11.471" v="139" actId="478"/>
          <ac:spMkLst>
            <pc:docMk/>
            <pc:sldMk cId="1982993812" sldId="557"/>
            <ac:spMk id="22" creationId="{C045409D-F639-5464-845F-84F2D78400E6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18T13:59:13.955" v="252"/>
        <pc:sldMkLst>
          <pc:docMk/>
          <pc:sldMk cId="3514257254" sldId="558"/>
        </pc:sldMkLst>
        <pc:spChg chg="mod">
          <ac:chgData name="Daladier Lima Santos" userId="0434de8674cb0d30" providerId="LiveId" clId="{EC798EF4-DF7E-42C8-8B16-BD5E86F72821}" dt="2026-01-18T13:53:50.454" v="201"/>
          <ac:spMkLst>
            <pc:docMk/>
            <pc:sldMk cId="3514257254" sldId="558"/>
            <ac:spMk id="5" creationId="{48157A69-F3FB-6037-F8C2-6138EC062EC5}"/>
          </ac:spMkLst>
        </pc:spChg>
        <pc:spChg chg="del">
          <ac:chgData name="Daladier Lima Santos" userId="0434de8674cb0d30" providerId="LiveId" clId="{EC798EF4-DF7E-42C8-8B16-BD5E86F72821}" dt="2026-01-18T13:53:55.498" v="203" actId="478"/>
          <ac:spMkLst>
            <pc:docMk/>
            <pc:sldMk cId="3514257254" sldId="558"/>
            <ac:spMk id="6" creationId="{5C9B4745-6D37-D439-F736-0FF6AFB5EB70}"/>
          </ac:spMkLst>
        </pc:spChg>
        <pc:spChg chg="add mod">
          <ac:chgData name="Daladier Lima Santos" userId="0434de8674cb0d30" providerId="LiveId" clId="{EC798EF4-DF7E-42C8-8B16-BD5E86F72821}" dt="2026-01-18T13:59:13.955" v="252"/>
          <ac:spMkLst>
            <pc:docMk/>
            <pc:sldMk cId="3514257254" sldId="558"/>
            <ac:spMk id="8" creationId="{FBA114BF-6FDC-ABD6-AE74-5E13BB14F7E2}"/>
          </ac:spMkLst>
        </pc:spChg>
        <pc:spChg chg="mod">
          <ac:chgData name="Daladier Lima Santos" userId="0434de8674cb0d30" providerId="LiveId" clId="{EC798EF4-DF7E-42C8-8B16-BD5E86F72821}" dt="2026-01-18T13:53:47.520" v="200"/>
          <ac:spMkLst>
            <pc:docMk/>
            <pc:sldMk cId="3514257254" sldId="558"/>
            <ac:spMk id="16" creationId="{2C03C70C-6FBF-0007-A243-3DF471D063C6}"/>
          </ac:spMkLst>
        </pc:spChg>
        <pc:spChg chg="mod">
          <ac:chgData name="Daladier Lima Santos" userId="0434de8674cb0d30" providerId="LiveId" clId="{EC798EF4-DF7E-42C8-8B16-BD5E86F72821}" dt="2026-01-18T13:56:40.829" v="238" actId="207"/>
          <ac:spMkLst>
            <pc:docMk/>
            <pc:sldMk cId="3514257254" sldId="558"/>
            <ac:spMk id="18" creationId="{5FE1F44B-2D10-DC88-3191-0C30CAFB7C10}"/>
          </ac:spMkLst>
        </pc:spChg>
        <pc:spChg chg="mod">
          <ac:chgData name="Daladier Lima Santos" userId="0434de8674cb0d30" providerId="LiveId" clId="{EC798EF4-DF7E-42C8-8B16-BD5E86F72821}" dt="2026-01-18T13:55:15.124" v="219" actId="255"/>
          <ac:spMkLst>
            <pc:docMk/>
            <pc:sldMk cId="3514257254" sldId="558"/>
            <ac:spMk id="20" creationId="{7ABDC32D-87F6-7CAF-DBBC-8E250977CB70}"/>
          </ac:spMkLst>
        </pc:spChg>
        <pc:spChg chg="mod">
          <ac:chgData name="Daladier Lima Santos" userId="0434de8674cb0d30" providerId="LiveId" clId="{EC798EF4-DF7E-42C8-8B16-BD5E86F72821}" dt="2026-01-18T13:53:53.264" v="202"/>
          <ac:spMkLst>
            <pc:docMk/>
            <pc:sldMk cId="3514257254" sldId="558"/>
            <ac:spMk id="21" creationId="{D64838C6-CC52-838B-24C1-7F6157F7CF8C}"/>
          </ac:spMkLst>
        </pc:spChg>
        <pc:spChg chg="mod">
          <ac:chgData name="Daladier Lima Santos" userId="0434de8674cb0d30" providerId="LiveId" clId="{EC798EF4-DF7E-42C8-8B16-BD5E86F72821}" dt="2026-01-18T13:58:19.260" v="249"/>
          <ac:spMkLst>
            <pc:docMk/>
            <pc:sldMk cId="3514257254" sldId="558"/>
            <ac:spMk id="22" creationId="{38769EEC-3C29-EAEE-F006-92553421AD77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18T14:00:03.211" v="255"/>
        <pc:sldMkLst>
          <pc:docMk/>
          <pc:sldMk cId="3062116646" sldId="559"/>
        </pc:sldMkLst>
        <pc:spChg chg="mod">
          <ac:chgData name="Daladier Lima Santos" userId="0434de8674cb0d30" providerId="LiveId" clId="{EC798EF4-DF7E-42C8-8B16-BD5E86F72821}" dt="2026-01-18T13:54:13.292" v="207"/>
          <ac:spMkLst>
            <pc:docMk/>
            <pc:sldMk cId="3062116646" sldId="559"/>
            <ac:spMk id="5" creationId="{771616F7-EECF-6EDD-CC60-F5FBF0829AC0}"/>
          </ac:spMkLst>
        </pc:spChg>
        <pc:spChg chg="add mod">
          <ac:chgData name="Daladier Lima Santos" userId="0434de8674cb0d30" providerId="LiveId" clId="{EC798EF4-DF7E-42C8-8B16-BD5E86F72821}" dt="2026-01-18T14:00:03.211" v="255"/>
          <ac:spMkLst>
            <pc:docMk/>
            <pc:sldMk cId="3062116646" sldId="559"/>
            <ac:spMk id="6" creationId="{60B2E077-A1FC-84AE-D6F2-3B9801ABC2CA}"/>
          </ac:spMkLst>
        </pc:spChg>
        <pc:spChg chg="del">
          <ac:chgData name="Daladier Lima Santos" userId="0434de8674cb0d30" providerId="LiveId" clId="{EC798EF4-DF7E-42C8-8B16-BD5E86F72821}" dt="2026-01-18T13:54:02.497" v="204" actId="478"/>
          <ac:spMkLst>
            <pc:docMk/>
            <pc:sldMk cId="3062116646" sldId="559"/>
            <ac:spMk id="8" creationId="{37117F2D-8E7D-7B8F-7FAA-D9BE02414AB1}"/>
          </ac:spMkLst>
        </pc:spChg>
        <pc:spChg chg="mod">
          <ac:chgData name="Daladier Lima Santos" userId="0434de8674cb0d30" providerId="LiveId" clId="{EC798EF4-DF7E-42C8-8B16-BD5E86F72821}" dt="2026-01-18T13:54:10.550" v="206"/>
          <ac:spMkLst>
            <pc:docMk/>
            <pc:sldMk cId="3062116646" sldId="559"/>
            <ac:spMk id="16" creationId="{73E1747C-D4A0-FBC0-C90E-98B2FD438663}"/>
          </ac:spMkLst>
        </pc:spChg>
        <pc:spChg chg="mod">
          <ac:chgData name="Daladier Lima Santos" userId="0434de8674cb0d30" providerId="LiveId" clId="{EC798EF4-DF7E-42C8-8B16-BD5E86F72821}" dt="2026-01-18T13:55:32.785" v="221" actId="207"/>
          <ac:spMkLst>
            <pc:docMk/>
            <pc:sldMk cId="3062116646" sldId="559"/>
            <ac:spMk id="18" creationId="{9C12EDB4-130C-D1A9-27D2-6540B3337A67}"/>
          </ac:spMkLst>
        </pc:spChg>
        <pc:spChg chg="mod">
          <ac:chgData name="Daladier Lima Santos" userId="0434de8674cb0d30" providerId="LiveId" clId="{EC798EF4-DF7E-42C8-8B16-BD5E86F72821}" dt="2026-01-18T13:56:12.977" v="227" actId="255"/>
          <ac:spMkLst>
            <pc:docMk/>
            <pc:sldMk cId="3062116646" sldId="559"/>
            <ac:spMk id="20" creationId="{21EDBF63-D236-CACC-643D-08C2F2A88D29}"/>
          </ac:spMkLst>
        </pc:spChg>
        <pc:spChg chg="mod">
          <ac:chgData name="Daladier Lima Santos" userId="0434de8674cb0d30" providerId="LiveId" clId="{EC798EF4-DF7E-42C8-8B16-BD5E86F72821}" dt="2026-01-18T13:54:29.297" v="211" actId="1038"/>
          <ac:spMkLst>
            <pc:docMk/>
            <pc:sldMk cId="3062116646" sldId="559"/>
            <ac:spMk id="21" creationId="{5722E8D8-3713-06D2-99D8-B2B16D8802DC}"/>
          </ac:spMkLst>
        </pc:spChg>
        <pc:spChg chg="mod">
          <ac:chgData name="Daladier Lima Santos" userId="0434de8674cb0d30" providerId="LiveId" clId="{EC798EF4-DF7E-42C8-8B16-BD5E86F72821}" dt="2026-01-18T13:58:06.289" v="248" actId="207"/>
          <ac:spMkLst>
            <pc:docMk/>
            <pc:sldMk cId="3062116646" sldId="559"/>
            <ac:spMk id="22" creationId="{8D8C8F65-9BF0-1DCA-EA27-4A93CF2EB337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18T14:00:52.534" v="258"/>
        <pc:sldMkLst>
          <pc:docMk/>
          <pc:sldMk cId="2187094006" sldId="560"/>
        </pc:sldMkLst>
        <pc:spChg chg="mod">
          <ac:chgData name="Daladier Lima Santos" userId="0434de8674cb0d30" providerId="LiveId" clId="{EC798EF4-DF7E-42C8-8B16-BD5E86F72821}" dt="2026-01-18T13:54:35.781" v="212"/>
          <ac:spMkLst>
            <pc:docMk/>
            <pc:sldMk cId="2187094006" sldId="560"/>
            <ac:spMk id="5" creationId="{71D8679C-E400-A80D-39D0-5C60282FF798}"/>
          </ac:spMkLst>
        </pc:spChg>
        <pc:spChg chg="add mod">
          <ac:chgData name="Daladier Lima Santos" userId="0434de8674cb0d30" providerId="LiveId" clId="{EC798EF4-DF7E-42C8-8B16-BD5E86F72821}" dt="2026-01-18T14:00:52.534" v="258"/>
          <ac:spMkLst>
            <pc:docMk/>
            <pc:sldMk cId="2187094006" sldId="560"/>
            <ac:spMk id="6" creationId="{42233A25-144E-17C6-7AE7-F0781C13368B}"/>
          </ac:spMkLst>
        </pc:spChg>
        <pc:spChg chg="del">
          <ac:chgData name="Daladier Lima Santos" userId="0434de8674cb0d30" providerId="LiveId" clId="{EC798EF4-DF7E-42C8-8B16-BD5E86F72821}" dt="2026-01-18T13:54:04.702" v="205" actId="478"/>
          <ac:spMkLst>
            <pc:docMk/>
            <pc:sldMk cId="2187094006" sldId="560"/>
            <ac:spMk id="8" creationId="{7B354ED3-DA4C-F45C-2E5E-C4DA1953EB46}"/>
          </ac:spMkLst>
        </pc:spChg>
        <pc:spChg chg="mod">
          <ac:chgData name="Daladier Lima Santos" userId="0434de8674cb0d30" providerId="LiveId" clId="{EC798EF4-DF7E-42C8-8B16-BD5E86F72821}" dt="2026-01-18T13:54:40.600" v="214"/>
          <ac:spMkLst>
            <pc:docMk/>
            <pc:sldMk cId="2187094006" sldId="560"/>
            <ac:spMk id="16" creationId="{A4D085DE-E5C7-261C-D7D3-2E301AE3B417}"/>
          </ac:spMkLst>
        </pc:spChg>
        <pc:spChg chg="mod">
          <ac:chgData name="Daladier Lima Santos" userId="0434de8674cb0d30" providerId="LiveId" clId="{EC798EF4-DF7E-42C8-8B16-BD5E86F72821}" dt="2026-01-18T13:55:40.921" v="223" actId="207"/>
          <ac:spMkLst>
            <pc:docMk/>
            <pc:sldMk cId="2187094006" sldId="560"/>
            <ac:spMk id="18" creationId="{78AADC80-110A-80E1-7398-E6A163633476}"/>
          </ac:spMkLst>
        </pc:spChg>
        <pc:spChg chg="mod">
          <ac:chgData name="Daladier Lima Santos" userId="0434de8674cb0d30" providerId="LiveId" clId="{EC798EF4-DF7E-42C8-8B16-BD5E86F72821}" dt="2026-01-18T13:57:41.323" v="243" actId="255"/>
          <ac:spMkLst>
            <pc:docMk/>
            <pc:sldMk cId="2187094006" sldId="560"/>
            <ac:spMk id="20" creationId="{8CC0ECA7-4DDB-55CC-7625-E20A4FD70307}"/>
          </ac:spMkLst>
        </pc:spChg>
        <pc:spChg chg="mod">
          <ac:chgData name="Daladier Lima Santos" userId="0434de8674cb0d30" providerId="LiveId" clId="{EC798EF4-DF7E-42C8-8B16-BD5E86F72821}" dt="2026-01-18T13:54:38.232" v="213"/>
          <ac:spMkLst>
            <pc:docMk/>
            <pc:sldMk cId="2187094006" sldId="560"/>
            <ac:spMk id="21" creationId="{E25E2F6D-3563-4213-0FE1-523BAAFC1B57}"/>
          </ac:spMkLst>
        </pc:spChg>
        <pc:spChg chg="mod">
          <ac:chgData name="Daladier Lima Santos" userId="0434de8674cb0d30" providerId="LiveId" clId="{EC798EF4-DF7E-42C8-8B16-BD5E86F72821}" dt="2026-01-18T13:56:53.250" v="239"/>
          <ac:spMkLst>
            <pc:docMk/>
            <pc:sldMk cId="2187094006" sldId="560"/>
            <ac:spMk id="22" creationId="{83CB1F4D-DECA-6EC5-0A35-69DB80B20E69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18T14:05:35.712" v="304"/>
        <pc:sldMkLst>
          <pc:docMk/>
          <pc:sldMk cId="206175040" sldId="561"/>
        </pc:sldMkLst>
        <pc:spChg chg="mod">
          <ac:chgData name="Daladier Lima Santos" userId="0434de8674cb0d30" providerId="LiveId" clId="{EC798EF4-DF7E-42C8-8B16-BD5E86F72821}" dt="2026-01-18T14:01:36.166" v="264"/>
          <ac:spMkLst>
            <pc:docMk/>
            <pc:sldMk cId="206175040" sldId="561"/>
            <ac:spMk id="5" creationId="{49D5F675-267C-A01A-3C74-CE17B19E4FC1}"/>
          </ac:spMkLst>
        </pc:spChg>
        <pc:spChg chg="add mod">
          <ac:chgData name="Daladier Lima Santos" userId="0434de8674cb0d30" providerId="LiveId" clId="{EC798EF4-DF7E-42C8-8B16-BD5E86F72821}" dt="2026-01-18T14:05:35.712" v="304"/>
          <ac:spMkLst>
            <pc:docMk/>
            <pc:sldMk cId="206175040" sldId="561"/>
            <ac:spMk id="6" creationId="{FE26FB31-51DB-6ECB-C3FB-BCE54CD3E841}"/>
          </ac:spMkLst>
        </pc:spChg>
        <pc:spChg chg="del">
          <ac:chgData name="Daladier Lima Santos" userId="0434de8674cb0d30" providerId="LiveId" clId="{EC798EF4-DF7E-42C8-8B16-BD5E86F72821}" dt="2026-01-18T14:01:10.609" v="260" actId="478"/>
          <ac:spMkLst>
            <pc:docMk/>
            <pc:sldMk cId="206175040" sldId="561"/>
            <ac:spMk id="8" creationId="{BBD686F4-49AB-A4DE-7576-1A0261691A67}"/>
          </ac:spMkLst>
        </pc:spChg>
        <pc:spChg chg="mod">
          <ac:chgData name="Daladier Lima Santos" userId="0434de8674cb0d30" providerId="LiveId" clId="{EC798EF4-DF7E-42C8-8B16-BD5E86F72821}" dt="2026-01-18T14:01:33.705" v="263"/>
          <ac:spMkLst>
            <pc:docMk/>
            <pc:sldMk cId="206175040" sldId="561"/>
            <ac:spMk id="16" creationId="{82A39ED7-6294-3DB9-A4AA-55B94C3A1CAA}"/>
          </ac:spMkLst>
        </pc:spChg>
        <pc:spChg chg="mod">
          <ac:chgData name="Daladier Lima Santos" userId="0434de8674cb0d30" providerId="LiveId" clId="{EC798EF4-DF7E-42C8-8B16-BD5E86F72821}" dt="2026-01-18T14:03:45.467" v="293" actId="207"/>
          <ac:spMkLst>
            <pc:docMk/>
            <pc:sldMk cId="206175040" sldId="561"/>
            <ac:spMk id="18" creationId="{B6597A7A-B38E-53DF-F7E9-381030A847D2}"/>
          </ac:spMkLst>
        </pc:spChg>
        <pc:spChg chg="mod">
          <ac:chgData name="Daladier Lima Santos" userId="0434de8674cb0d30" providerId="LiveId" clId="{EC798EF4-DF7E-42C8-8B16-BD5E86F72821}" dt="2026-01-18T14:02:21.988" v="273"/>
          <ac:spMkLst>
            <pc:docMk/>
            <pc:sldMk cId="206175040" sldId="561"/>
            <ac:spMk id="20" creationId="{049B1CCC-2FDD-9CEE-6FF2-3A9FC3A4EEAA}"/>
          </ac:spMkLst>
        </pc:spChg>
        <pc:spChg chg="mod">
          <ac:chgData name="Daladier Lima Santos" userId="0434de8674cb0d30" providerId="LiveId" clId="{EC798EF4-DF7E-42C8-8B16-BD5E86F72821}" dt="2026-01-18T14:01:38.884" v="265"/>
          <ac:spMkLst>
            <pc:docMk/>
            <pc:sldMk cId="206175040" sldId="561"/>
            <ac:spMk id="21" creationId="{F935770B-FE9B-A91B-04EA-0B9230C39749}"/>
          </ac:spMkLst>
        </pc:spChg>
        <pc:spChg chg="mod">
          <ac:chgData name="Daladier Lima Santos" userId="0434de8674cb0d30" providerId="LiveId" clId="{EC798EF4-DF7E-42C8-8B16-BD5E86F72821}" dt="2026-01-18T14:04:40.053" v="299" actId="207"/>
          <ac:spMkLst>
            <pc:docMk/>
            <pc:sldMk cId="206175040" sldId="561"/>
            <ac:spMk id="22" creationId="{A43CECFF-294F-9CF4-6331-F1D6EDB02FEA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18T14:06:16.016" v="307"/>
        <pc:sldMkLst>
          <pc:docMk/>
          <pc:sldMk cId="2390503003" sldId="562"/>
        </pc:sldMkLst>
        <pc:spChg chg="mod">
          <ac:chgData name="Daladier Lima Santos" userId="0434de8674cb0d30" providerId="LiveId" clId="{EC798EF4-DF7E-42C8-8B16-BD5E86F72821}" dt="2026-01-18T14:01:43.306" v="266"/>
          <ac:spMkLst>
            <pc:docMk/>
            <pc:sldMk cId="2390503003" sldId="562"/>
            <ac:spMk id="5" creationId="{6365E1FF-9E5B-54FE-52A3-EF6F574ACFA4}"/>
          </ac:spMkLst>
        </pc:spChg>
        <pc:spChg chg="del">
          <ac:chgData name="Daladier Lima Santos" userId="0434de8674cb0d30" providerId="LiveId" clId="{EC798EF4-DF7E-42C8-8B16-BD5E86F72821}" dt="2026-01-18T14:01:13.106" v="261" actId="478"/>
          <ac:spMkLst>
            <pc:docMk/>
            <pc:sldMk cId="2390503003" sldId="562"/>
            <ac:spMk id="6" creationId="{7434FEB6-C2F3-ECEE-FD7F-DED8F0A25979}"/>
          </ac:spMkLst>
        </pc:spChg>
        <pc:spChg chg="add mod">
          <ac:chgData name="Daladier Lima Santos" userId="0434de8674cb0d30" providerId="LiveId" clId="{EC798EF4-DF7E-42C8-8B16-BD5E86F72821}" dt="2026-01-18T14:06:16.016" v="307"/>
          <ac:spMkLst>
            <pc:docMk/>
            <pc:sldMk cId="2390503003" sldId="562"/>
            <ac:spMk id="8" creationId="{EFA56B60-CE56-8AC1-2D9E-9239D84254B2}"/>
          </ac:spMkLst>
        </pc:spChg>
        <pc:spChg chg="mod">
          <ac:chgData name="Daladier Lima Santos" userId="0434de8674cb0d30" providerId="LiveId" clId="{EC798EF4-DF7E-42C8-8B16-BD5E86F72821}" dt="2026-01-18T14:01:45.727" v="267"/>
          <ac:spMkLst>
            <pc:docMk/>
            <pc:sldMk cId="2390503003" sldId="562"/>
            <ac:spMk id="16" creationId="{4BA03FA8-6392-9E9E-3C21-12DB4E033798}"/>
          </ac:spMkLst>
        </pc:spChg>
        <pc:spChg chg="mod">
          <ac:chgData name="Daladier Lima Santos" userId="0434de8674cb0d30" providerId="LiveId" clId="{EC798EF4-DF7E-42C8-8B16-BD5E86F72821}" dt="2026-01-18T14:02:39.480" v="275" actId="207"/>
          <ac:spMkLst>
            <pc:docMk/>
            <pc:sldMk cId="2390503003" sldId="562"/>
            <ac:spMk id="18" creationId="{52B9C698-E835-FEDC-A3E8-AA96FAB4B7CE}"/>
          </ac:spMkLst>
        </pc:spChg>
        <pc:spChg chg="mod">
          <ac:chgData name="Daladier Lima Santos" userId="0434de8674cb0d30" providerId="LiveId" clId="{EC798EF4-DF7E-42C8-8B16-BD5E86F72821}" dt="2026-01-18T14:03:17.207" v="283" actId="255"/>
          <ac:spMkLst>
            <pc:docMk/>
            <pc:sldMk cId="2390503003" sldId="562"/>
            <ac:spMk id="20" creationId="{1221A14E-8CFD-F5E2-A220-D449AD154BA2}"/>
          </ac:spMkLst>
        </pc:spChg>
        <pc:spChg chg="mod">
          <ac:chgData name="Daladier Lima Santos" userId="0434de8674cb0d30" providerId="LiveId" clId="{EC798EF4-DF7E-42C8-8B16-BD5E86F72821}" dt="2026-01-18T14:01:48.693" v="268"/>
          <ac:spMkLst>
            <pc:docMk/>
            <pc:sldMk cId="2390503003" sldId="562"/>
            <ac:spMk id="21" creationId="{C859EADC-9C38-8F09-DE34-EB9365A6D547}"/>
          </ac:spMkLst>
        </pc:spChg>
        <pc:spChg chg="mod">
          <ac:chgData name="Daladier Lima Santos" userId="0434de8674cb0d30" providerId="LiveId" clId="{EC798EF4-DF7E-42C8-8B16-BD5E86F72821}" dt="2026-01-18T14:04:47.229" v="301" actId="207"/>
          <ac:spMkLst>
            <pc:docMk/>
            <pc:sldMk cId="2390503003" sldId="562"/>
            <ac:spMk id="22" creationId="{16D3D127-6717-2A71-5941-5038394A7EA5}"/>
          </ac:spMkLst>
        </pc:spChg>
      </pc:sldChg>
      <pc:sldChg chg="addSp delSp modSp add mod delAnim modAnim">
        <pc:chgData name="Daladier Lima Santos" userId="0434de8674cb0d30" providerId="LiveId" clId="{EC798EF4-DF7E-42C8-8B16-BD5E86F72821}" dt="2026-01-18T14:07:07.485" v="311"/>
        <pc:sldMkLst>
          <pc:docMk/>
          <pc:sldMk cId="2505130084" sldId="563"/>
        </pc:sldMkLst>
        <pc:spChg chg="mod">
          <ac:chgData name="Daladier Lima Santos" userId="0434de8674cb0d30" providerId="LiveId" clId="{EC798EF4-DF7E-42C8-8B16-BD5E86F72821}" dt="2026-01-18T14:01:52.401" v="269"/>
          <ac:spMkLst>
            <pc:docMk/>
            <pc:sldMk cId="2505130084" sldId="563"/>
            <ac:spMk id="5" creationId="{030EB492-FA6B-5055-EE79-974779F29C2F}"/>
          </ac:spMkLst>
        </pc:spChg>
        <pc:spChg chg="del">
          <ac:chgData name="Daladier Lima Santos" userId="0434de8674cb0d30" providerId="LiveId" clId="{EC798EF4-DF7E-42C8-8B16-BD5E86F72821}" dt="2026-01-18T14:01:16.150" v="262" actId="478"/>
          <ac:spMkLst>
            <pc:docMk/>
            <pc:sldMk cId="2505130084" sldId="563"/>
            <ac:spMk id="6" creationId="{F4E9FFA4-7B60-0D50-E374-A034623E8EA8}"/>
          </ac:spMkLst>
        </pc:spChg>
        <pc:spChg chg="add mod">
          <ac:chgData name="Daladier Lima Santos" userId="0434de8674cb0d30" providerId="LiveId" clId="{EC798EF4-DF7E-42C8-8B16-BD5E86F72821}" dt="2026-01-18T14:07:07.485" v="311"/>
          <ac:spMkLst>
            <pc:docMk/>
            <pc:sldMk cId="2505130084" sldId="563"/>
            <ac:spMk id="8" creationId="{78A19CA5-2828-02EE-F28F-7B76207DE4DA}"/>
          </ac:spMkLst>
        </pc:spChg>
        <pc:spChg chg="add">
          <ac:chgData name="Daladier Lima Santos" userId="0434de8674cb0d30" providerId="LiveId" clId="{EC798EF4-DF7E-42C8-8B16-BD5E86F72821}" dt="2026-01-18T14:06:57.098" v="310"/>
          <ac:spMkLst>
            <pc:docMk/>
            <pc:sldMk cId="2505130084" sldId="563"/>
            <ac:spMk id="9" creationId="{2266CFE3-851B-BF20-8369-6571C16926AD}"/>
          </ac:spMkLst>
        </pc:spChg>
        <pc:spChg chg="mod">
          <ac:chgData name="Daladier Lima Santos" userId="0434de8674cb0d30" providerId="LiveId" clId="{EC798EF4-DF7E-42C8-8B16-BD5E86F72821}" dt="2026-01-18T14:01:57.906" v="271"/>
          <ac:spMkLst>
            <pc:docMk/>
            <pc:sldMk cId="2505130084" sldId="563"/>
            <ac:spMk id="16" creationId="{10D9FC64-EB93-1AEC-6F17-F98C4CE99D82}"/>
          </ac:spMkLst>
        </pc:spChg>
        <pc:spChg chg="mod">
          <ac:chgData name="Daladier Lima Santos" userId="0434de8674cb0d30" providerId="LiveId" clId="{EC798EF4-DF7E-42C8-8B16-BD5E86F72821}" dt="2026-01-18T14:02:47.370" v="277" actId="207"/>
          <ac:spMkLst>
            <pc:docMk/>
            <pc:sldMk cId="2505130084" sldId="563"/>
            <ac:spMk id="18" creationId="{4F125524-3880-B6C0-357C-E3AFCB0AAFBF}"/>
          </ac:spMkLst>
        </pc:spChg>
        <pc:spChg chg="mod">
          <ac:chgData name="Daladier Lima Santos" userId="0434de8674cb0d30" providerId="LiveId" clId="{EC798EF4-DF7E-42C8-8B16-BD5E86F72821}" dt="2026-01-18T14:04:24.469" v="297"/>
          <ac:spMkLst>
            <pc:docMk/>
            <pc:sldMk cId="2505130084" sldId="563"/>
            <ac:spMk id="20" creationId="{9D61D4FA-37FE-09A6-CE0B-19CD060B2BBE}"/>
          </ac:spMkLst>
        </pc:spChg>
        <pc:spChg chg="mod">
          <ac:chgData name="Daladier Lima Santos" userId="0434de8674cb0d30" providerId="LiveId" clId="{EC798EF4-DF7E-42C8-8B16-BD5E86F72821}" dt="2026-01-18T14:01:54.633" v="270"/>
          <ac:spMkLst>
            <pc:docMk/>
            <pc:sldMk cId="2505130084" sldId="563"/>
            <ac:spMk id="21" creationId="{3C3E9B3D-9ADD-5854-84F1-9DBC413E0531}"/>
          </ac:spMkLst>
        </pc:spChg>
        <pc:spChg chg="mod">
          <ac:chgData name="Daladier Lima Santos" userId="0434de8674cb0d30" providerId="LiveId" clId="{EC798EF4-DF7E-42C8-8B16-BD5E86F72821}" dt="2026-01-18T14:04:01.383" v="294"/>
          <ac:spMkLst>
            <pc:docMk/>
            <pc:sldMk cId="2505130084" sldId="563"/>
            <ac:spMk id="22" creationId="{E009B09D-E5D5-4D03-62FF-874674E44B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18/01/2026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18/01/2026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18/01/2026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18/01/2026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18/01/2026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18/01/2026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18/01/2026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18/01/2026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18/01/2026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18/01/2026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18/01/2026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18/01/2026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18/01/2026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1469571" y="3470647"/>
            <a:ext cx="8990611" cy="2510849"/>
          </a:xfrm>
          <a:prstGeom prst="round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4360091"/>
            <a:ext cx="8676847" cy="1437119"/>
          </a:xfrm>
        </p:spPr>
        <p:txBody>
          <a:bodyPr>
            <a:noAutofit/>
          </a:bodyPr>
          <a:lstStyle/>
          <a:p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A PATERNIDADE</a:t>
            </a:r>
            <a:b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</a:br>
            <a:r>
              <a:rPr lang="pt-B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DIVINA</a:t>
            </a:r>
            <a:endParaRPr lang="pt-B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Panton ExtraBold" panose="000009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2022959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Panton" panose="00000500000000000000" pitchFamily="2" charset="0"/>
              </a:rPr>
              <a:t>Pr. Hélio Ribeiro - Coordenação de </a:t>
            </a:r>
            <a:r>
              <a:rPr lang="pt-BR" sz="2000" dirty="0" err="1">
                <a:solidFill>
                  <a:schemeClr val="bg1"/>
                </a:solidFill>
                <a:latin typeface="Panton" panose="00000500000000000000" pitchFamily="2" charset="0"/>
              </a:rPr>
              <a:t>EBDs</a:t>
            </a:r>
            <a:endParaRPr lang="pt-BR" sz="2000" dirty="0">
              <a:solidFill>
                <a:schemeClr val="bg1"/>
              </a:solidFill>
              <a:latin typeface="Panton" panose="000005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1562631"/>
            <a:ext cx="4653643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lição</a:t>
            </a:r>
            <a:b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</a:br>
            <a:r>
              <a:rPr lang="pt-BR" sz="4400" b="1" dirty="0">
                <a:ln/>
                <a:solidFill>
                  <a:schemeClr val="accent4"/>
                </a:solidFill>
                <a:latin typeface="Panton ExtraBold" panose="00000900000000000000" pitchFamily="50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Definição da paternidade do Pai.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Paternidade é atributo da Primeira Pessoa da Trindade, que opera por meio do Filho e do Espírito Santo: “um só Deus e Pai de todos, o qual é sobre todos, e por todos, e em todos vós”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Ef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4.6). O Pai é a fonte de tudo, Ele é soberano (1Co 8.6), Ele é o princípio sem princípio,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paternidade eterna do Pai.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Paternidade de Deus não tem início no tempo. Deus é Pai desde toda a eternidade. Na oração sacerdotal Jesus disse: “E, agora, glorifica-me tu, ó Pai, junto de ti mesmo, com aquela glória que tinha contigo antes que o mundo existisse”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17.5).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3 - O Pai gerou o Filho. </a:t>
            </a:r>
            <a:r>
              <a:rPr lang="pt-BR" sz="1900" dirty="0">
                <a:latin typeface="Panton" panose="00000500000000000000" pitchFamily="2" charset="0"/>
              </a:rPr>
              <a:t>A geração do Filho não implica criação; Ele sempre existiu com o Pai, com a mesma essência: “Porque, como o Pai tem a vida em si mesmo, assim deu também ao Filho ter a vida em si mesmo”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5.26). Significa que o Deus Pai não recebeu vida de ninguém, Ele é auto existente. O Filho gerado pelo Pai também é autoexistente. Implica dizer que o Filho não foi criado, mas eternamente gerado. O Filho, assim como o Pai, possui vida em si mesmo, isto é, compartilha da mesma natureza divina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10.30).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8FE7D2F-7E44-7005-6C05-E602D12D1FA6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Pai gerou o Filho, e essa geração não significa criação.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Filho sempre existiu com o Pai e possui a mesma essência divina.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Assim como o Pai é autoexistente, o Filho também tem vida em si mesmo.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Filho é eternamente gerado e compartilha plenamente da natureza do Pai.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A3677-6F5D-E6A8-99B5-4CDF2B38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50C3C9D-4031-2C16-590D-AA0C0D303D88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47871E35-C9D7-B132-E2F1-B32D3B2C7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7453E3A-6319-5E48-87E2-6AEC4DF4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28FB0E1-D9DD-88FC-8825-1D2187193406}"/>
              </a:ext>
            </a:extLst>
          </p:cNvPr>
          <p:cNvSpPr txBox="1"/>
          <p:nvPr/>
        </p:nvSpPr>
        <p:spPr>
          <a:xfrm>
            <a:off x="623456" y="2459740"/>
            <a:ext cx="56942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4 - O Pai nos concede o Espírito. </a:t>
            </a:r>
            <a:r>
              <a:rPr lang="pt-BR" sz="1900" dirty="0">
                <a:latin typeface="Panton" panose="00000500000000000000" pitchFamily="2" charset="0"/>
              </a:rPr>
              <a:t>O Espírito Santo também tem sua origem no Pai, mas de modo distinto. Ele procede do Pai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15.26) e é enviado pelo Filho (João 16.7). Saber que o Espírito Santo procede do Pai e do Filho é muito mais do que um detalhe teológico; é uma fonte poderosa de segurança para nossa vida cristã. O Espírito Santo é o próprio Deus (At 5.3,4), enviado para estar conosco para sempre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14.16,17). Ele nos aproxima do Pai (</a:t>
            </a:r>
            <a:r>
              <a:rPr lang="pt-BR" sz="1900" dirty="0" err="1">
                <a:latin typeface="Panton" panose="00000500000000000000" pitchFamily="2" charset="0"/>
              </a:rPr>
              <a:t>Ef</a:t>
            </a:r>
            <a:r>
              <a:rPr lang="pt-BR" sz="1900" dirty="0">
                <a:latin typeface="Panton" panose="00000500000000000000" pitchFamily="2" charset="0"/>
              </a:rPr>
              <a:t> 2.18), testemunha ao nosso espírito que somos filhos de Deus (</a:t>
            </a:r>
            <a:r>
              <a:rPr lang="pt-BR" sz="1900" dirty="0" err="1">
                <a:latin typeface="Panton" panose="00000500000000000000" pitchFamily="2" charset="0"/>
              </a:rPr>
              <a:t>Rm</a:t>
            </a:r>
            <a:r>
              <a:rPr lang="pt-BR" sz="1900" dirty="0">
                <a:latin typeface="Panton" panose="00000500000000000000" pitchFamily="2" charset="0"/>
              </a:rPr>
              <a:t> 8.16) e nos guia em toda a verdade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16.13).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F503DE-AEC4-374D-8E57-BA69C873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5DA8129-D73F-474D-467B-E64938631232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4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Espírito Santo procede do Pai e é enviado pelo Filho.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Sua procedência revela uma distinção pessoal dentro da Trindade.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Espírito Santo é Deus e foi enviado para permanecer conosco para sempre.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Ele nos conduz ao Pai, confirma nossa filiação e nos guia em toda a verdade.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93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8D437-6E9F-528B-1433-74BD44E15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4DA84A4-5157-40C2-C4C4-29D8D9B13F18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2C03C70C-6FBF-0007-A243-3DF471D06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9EDA4CA-6450-7863-91A5-AF0A5C03C94F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8157A69-F3FB-6037-F8C2-6138EC062EC5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D19216E-1A57-A046-EE7E-5C7D93FC6927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8D67E90-8892-DB4B-26E0-21E891E3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E1F44B-2D10-DC88-3191-0C30CAFB7C10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perfeição do amor do Pai.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amor faz parte da natureza do Pai: “E nós conhecemos e cremos no amor que Deus nos tem. Deus é amor e quem está em amor está em Deus, e Deus, nele” (1Jo 4.16). O amor do Pai é sacrificial, demonstrado ao enviar Seu Filho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3.16). Esse amor nos adotou; fomos aceitos por Ele, com todos...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D64838C6-CC52-838B-24C1-7F6157F7CF8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8769EEC-3C29-EAEE-F006-92553421AD77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As bênçãos da filiação divina.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As Escrituras afirmam que o amor de Deus, lança fora todo o temor, especialmente o medo do juízo: “Nisto é perfeito o amor para conosco, para que no Dia do Juízo tenhamos confiança” (1Jo 4.17). Essa confiança estabelece a segurança...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ABDC32D-87F6-7CAF-DBBC-8E250977CB70}"/>
              </a:ext>
            </a:extLst>
          </p:cNvPr>
          <p:cNvSpPr txBox="1"/>
          <p:nvPr/>
        </p:nvSpPr>
        <p:spPr>
          <a:xfrm>
            <a:off x="623456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1 - Confessar a Cristo como Filho. </a:t>
            </a:r>
            <a:r>
              <a:rPr lang="pt-BR" sz="1750" dirty="0">
                <a:latin typeface="Panton" panose="00000500000000000000" pitchFamily="2" charset="0"/>
              </a:rPr>
              <a:t>A confissão de que Jesus é o Filho de Deus é um ato central na fé cristã: “Qualquer que confessar que Jesus é o Filho de Deus, Deus está nele e ele em Deus” (1Jo 4.15). Reconhecer a filiação divina de Cristo é mais do que uma afirmação privada. É uma declaração pública de fé e sinaliza que Deus habita no coração do crente (</a:t>
            </a:r>
            <a:r>
              <a:rPr lang="pt-BR" sz="1750" dirty="0" err="1">
                <a:latin typeface="Panton" panose="00000500000000000000" pitchFamily="2" charset="0"/>
              </a:rPr>
              <a:t>Rm</a:t>
            </a:r>
            <a:r>
              <a:rPr lang="pt-BR" sz="1750" dirty="0">
                <a:latin typeface="Panton" panose="00000500000000000000" pitchFamily="2" charset="0"/>
              </a:rPr>
              <a:t> 10.9,10). Essa capacidade não nasce da carne, nem da persuasão humana, mas da ação sobrenatural do Espírito Santo (1Co 12.3). Reconhecer Jesus como o Filho de Deus é a única forma legítima de acesso ao Pai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14.6). Negar o Filho é, por consequência, negar o acesso ao Pai (1Jo 2.23). Que cada crente possa, com o coração cheio de fé e gratidão, proclamar com ousadia: “Senhor meu, e Deus meu!”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20.28).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C5F889-6C71-4AE0-096C-969ACB0C8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BA114BF-6FDC-ABD6-AE74-5E13BB14F7E2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Confessar Jesus como o Filho de Deus é essencial à fé cristã.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confissão é pública e evidencia que Deus habita no crente.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Tal reconhecimento é obra do Espírito Santo, não da capacidade humana.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Somente pela confissão do Filho há acesso ao Pai, e negá-lo é negar esse acesso.</a:t>
            </a:r>
          </a:p>
        </p:txBody>
      </p:sp>
    </p:spTree>
    <p:extLst>
      <p:ext uri="{BB962C8B-B14F-4D97-AF65-F5344CB8AC3E}">
        <p14:creationId xmlns:p14="http://schemas.microsoft.com/office/powerpoint/2010/main" val="3514257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3091E-E64B-CAB7-CBF5-7599387E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7F1EAE3-3454-95AD-49FA-189B0D2D0993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73E1747C-D4A0-FBC0-C90E-98B2FD43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058E537-0439-F3DC-B517-61F225CBBF52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771616F7-EECF-6EDD-CC60-F5FBF0829AC0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4A3BE1-CF03-3742-BA84-CAE11C8D7FE8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03864A3-B1BD-47BD-D3E7-7A031F2F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C12EDB4-130C-D1A9-27D2-6540B3337A67}"/>
              </a:ext>
            </a:extLst>
          </p:cNvPr>
          <p:cNvSpPr txBox="1"/>
          <p:nvPr/>
        </p:nvSpPr>
        <p:spPr>
          <a:xfrm>
            <a:off x="281726" y="2459739"/>
            <a:ext cx="16335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Confessar a Cristo como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confissão de que Jesus é o Filho de Deus é um ato central na fé cristã: “Qualquer que confessar que Jesus é o Filho de Deus, Deus está nele e ele em Deus” (1Jo 4.15). Reconhecer a filiação divina de Cristo é mais do que uma afirmação privada.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5722E8D8-3713-06D2-99D8-B2B16D8802DC}"/>
              </a:ext>
            </a:extLst>
          </p:cNvPr>
          <p:cNvSpPr txBox="1">
            <a:spLocks/>
          </p:cNvSpPr>
          <p:nvPr/>
        </p:nvSpPr>
        <p:spPr>
          <a:xfrm>
            <a:off x="8556996" y="740953"/>
            <a:ext cx="170417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D8C8F65-9BF0-1DCA-EA27-4A93CF2EB337}"/>
              </a:ext>
            </a:extLst>
          </p:cNvPr>
          <p:cNvSpPr txBox="1"/>
          <p:nvPr/>
        </p:nvSpPr>
        <p:spPr>
          <a:xfrm>
            <a:off x="8599221" y="2459739"/>
            <a:ext cx="1615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As bênçãos da filiação divina.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As Escrituras afirmam que o amor de Deus, lança fora todo o temor, especialmente o medo do juízo: “Nisto é perfeito o amor para conosco, para que no Dia do Juízo tenhamos confiança” (1Jo 4.17). Essa confiança estabelece a segurança...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1EDBF63-D236-CACC-643D-08C2F2A88D29}"/>
              </a:ext>
            </a:extLst>
          </p:cNvPr>
          <p:cNvSpPr txBox="1"/>
          <p:nvPr/>
        </p:nvSpPr>
        <p:spPr>
          <a:xfrm>
            <a:off x="2423149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8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perfeição do amor do Pai. </a:t>
            </a:r>
            <a:r>
              <a:rPr lang="pt-BR" sz="178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amor faz parte da natureza do Pai: “E nós conhecemos e cremos no amor que Deus nos tem. Deus é amor e quem está em amor está em Deus, e Deus, nele” (1Jo 4.16). O amor do Pai é sacrificial, demonstrado ao enviar Seu Filho (</a:t>
            </a:r>
            <a:r>
              <a:rPr lang="pt-BR" sz="178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8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3.16). Esse amor nos adotou; fomos aceitos por Ele, com todos os direitos de filhos legítimos (1Jo 3.1). Esse amor é inquebrável; nenhum poder ou circunstância poderá nos separar desse amor (</a:t>
            </a:r>
            <a:r>
              <a:rPr lang="pt-BR" sz="178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pt-BR" sz="178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8.38,39). Esse amor é pessoal; não é apenas geral, mas é individual, voltado para cada filho que crê (</a:t>
            </a:r>
            <a:r>
              <a:rPr lang="pt-BR" sz="178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78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16.27). Assim, o amor do Pai é a fonte da nossa nova vida; nossa salvação brota da abundância do Seu amor (</a:t>
            </a:r>
            <a:r>
              <a:rPr lang="pt-BR" sz="178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78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2.4,5). Foi o amor do Pai que nos buscou, nos salvou e nos guarda até o fim. Aleluia!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8EC5E8A-0549-9A0E-720E-D6FCC4B93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0B2E077-A1FC-84AE-D6F2-3B9801ABC2CA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amor é parte da própria natureza do Pai, pois Deus é amor.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Esse amor é sacrificial e foi revelado no envio do Filho.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Pelo amor do Pai fomos adotados como filhos e jamais seremos separados d’Ele.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salvação e a nova vida fluem da abundância do amor perfeito do Pai.</a:t>
            </a:r>
          </a:p>
        </p:txBody>
      </p:sp>
    </p:spTree>
    <p:extLst>
      <p:ext uri="{BB962C8B-B14F-4D97-AF65-F5344CB8AC3E}">
        <p14:creationId xmlns:p14="http://schemas.microsoft.com/office/powerpoint/2010/main" val="3062116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79510-5164-4852-AA9C-1D6827C2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527F0DE-7788-5BB5-940A-64A62CA4FD67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A4D085DE-E5C7-261C-D7D3-2E301AE3B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57A8E73-7A66-667E-0F41-CEFF5152D424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71D8679C-E400-A80D-39D0-5C60282FF798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84DCAB9-CB28-57C1-FE7D-F6DD09A91B66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2451FC4-0EB1-6C64-2D68-54289D06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AADC80-110A-80E1-7398-E6A163633476}"/>
              </a:ext>
            </a:extLst>
          </p:cNvPr>
          <p:cNvSpPr txBox="1"/>
          <p:nvPr/>
        </p:nvSpPr>
        <p:spPr>
          <a:xfrm>
            <a:off x="291950" y="2459739"/>
            <a:ext cx="1623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Confessar a Cristo como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confissão de que Jesus é o Filho de Deus é um ato central na fé cristã: “Qualquer que confessar que Jesus é o Filho de Deus, Deus está nele e ele em Deus” (1Jo 4.15). Reconhecer a filiação divina de Cristo é mais do que uma afirmação privada.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E25E2F6D-3563-4213-0FE1-523BAAFC1B57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RECONHECENDO A PATERNIDADE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CB1F4D-DECA-6EC5-0A35-69DB80B20E69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perfeição do amor do Pai.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amor faz parte da natureza do Pai: “E nós conhecemos e cremos no amor que Deus nos tem. Deus é amor e quem está em amor está em Deus, e Deus, nele” (1Jo 4.16). O amor do Pai é sacrificial, demonstrado ao enviar Seu Filho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3.16). Esse amor nos adotou; fomos aceitos por Ele, com todos...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CC0ECA7-4DDB-55CC-7625-E20A4FD70307}"/>
              </a:ext>
            </a:extLst>
          </p:cNvPr>
          <p:cNvSpPr txBox="1"/>
          <p:nvPr/>
        </p:nvSpPr>
        <p:spPr>
          <a:xfrm>
            <a:off x="4219059" y="2459740"/>
            <a:ext cx="569421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As bênçãos da filiação divina. </a:t>
            </a:r>
            <a:r>
              <a:rPr lang="pt-BR" sz="1750" dirty="0">
                <a:latin typeface="Panton" panose="00000500000000000000" pitchFamily="2" charset="0"/>
              </a:rPr>
              <a:t>As Escrituras afirmam que o amor de Deus, lança fora todo o temor, especialmente o medo do juízo: “Nisto é perfeito o amor para conosco, para que no Dia do Juízo tenhamos confiança” (1Jo 4.17). Essa confiança estabelece a segurança da nossa condição como filhos de Deus. O crente não é mais um escravo ameaçado pelo castigo eterno, mas um filho livre, amado e aceito em Cristo (</a:t>
            </a:r>
            <a:r>
              <a:rPr lang="pt-BR" sz="1750" dirty="0" err="1">
                <a:latin typeface="Panton" panose="00000500000000000000" pitchFamily="2" charset="0"/>
              </a:rPr>
              <a:t>Rm</a:t>
            </a:r>
            <a:r>
              <a:rPr lang="pt-BR" sz="1750" dirty="0">
                <a:latin typeface="Panton" panose="00000500000000000000" pitchFamily="2" charset="0"/>
              </a:rPr>
              <a:t> 8.15). Isso não significa que o crente não possa perder a salvação (</a:t>
            </a:r>
            <a:r>
              <a:rPr lang="pt-BR" sz="1750" dirty="0" err="1">
                <a:latin typeface="Panton" panose="00000500000000000000" pitchFamily="2" charset="0"/>
              </a:rPr>
              <a:t>Ez</a:t>
            </a:r>
            <a:r>
              <a:rPr lang="pt-BR" sz="1750" dirty="0">
                <a:latin typeface="Panton" panose="00000500000000000000" pitchFamily="2" charset="0"/>
              </a:rPr>
              <a:t> 18.24; 1Co 10.12). Mas sim, que o Espírito Santo, habitando em nós, testemunha a nossa filiação, extinguindo o medo da condenação (</a:t>
            </a:r>
            <a:r>
              <a:rPr lang="pt-BR" sz="1750" dirty="0" err="1">
                <a:latin typeface="Panton" panose="00000500000000000000" pitchFamily="2" charset="0"/>
              </a:rPr>
              <a:t>Ef</a:t>
            </a:r>
            <a:r>
              <a:rPr lang="pt-BR" sz="1750" dirty="0">
                <a:latin typeface="Panton" panose="00000500000000000000" pitchFamily="2" charset="0"/>
              </a:rPr>
              <a:t> 1.13,14). O verdadeiro amor, aperfeiçoado em nós pelo Espírito, remove o medo, pois “no amor, não há temor; antes, o perfeito amor lança fora o temor” (1Jo 4.18).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383418D-E3C9-3296-FE2B-0E4E3D949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2233A25-144E-17C6-7AE7-F0781C13368B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amor de Deus remove o temor, especialmente o medo do juízo.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Essa confiança confirma a segurança da nossa filiação divina.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Em Cristo, o crente não é escravo, mas filho amado e aceito.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Espírito Santo testifica nossa filiação e afasta o medo da condenação.</a:t>
            </a:r>
          </a:p>
        </p:txBody>
      </p:sp>
    </p:spTree>
    <p:extLst>
      <p:ext uri="{BB962C8B-B14F-4D97-AF65-F5344CB8AC3E}">
        <p14:creationId xmlns:p14="http://schemas.microsoft.com/office/powerpoint/2010/main" val="218709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0783E-1C39-1F61-CB95-F1D98867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A801E93-0899-0EDB-1AFC-C438ED1195AB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2A39ED7-6294-3DB9-A4AA-55B94C3A1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850CC2A-5AEC-E51C-D738-C761102DA5F2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9D5F675-267C-A01A-3C74-CE17B19E4FC1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4A965C0-6A2F-796C-EF57-B48E47120A43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B76A2D7-FF52-8764-04C6-A54FB9606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597A7A-B38E-53DF-F7E9-381030A847D2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amor é a marca dos filhos de Deus.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amor distingue os verdadeiros filhos de Deus. O mundo conhece a Deus por meio da manifestação de amor dos seus filhos: “Ninguém jamais viu a Deus; se nós amamos uns aos outros, Deus está em nós, e em nós é perfeito o seu amor” (1Jo 4.12). Deus é invisível...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F935770B-FE9B-A91B-04EA-0B9230C39749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43CECFF-294F-9CF4-6331-F1D6EDB02FEA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Fomos amados primeiro.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essência da vida cristã está fundamentada no fato de que Deus nos amou: “Nós o amamos porque Ele nos amou primeiro.” (1Jo 4.19). Indica que a salvação, a fé e a nossa capacidade de amar são respostas à iniciativa incondicional do amor divino (1Jo 4.10).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49B1CCC-2FDD-9CEE-6FF2-3A9FC3A4EEAA}"/>
              </a:ext>
            </a:extLst>
          </p:cNvPr>
          <p:cNvSpPr txBox="1"/>
          <p:nvPr/>
        </p:nvSpPr>
        <p:spPr>
          <a:xfrm>
            <a:off x="623456" y="2459740"/>
            <a:ext cx="5694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1 - O amor é aperfeiçoado no crente. </a:t>
            </a:r>
            <a:r>
              <a:rPr lang="pt-BR" sz="1750" dirty="0">
                <a:latin typeface="Panton" panose="00000500000000000000" pitchFamily="2" charset="0"/>
              </a:rPr>
              <a:t>O aperfeiçoamento do amor em nós é obra do Espírito. Guardar a Palavra é o meio pelo qual o amor divino é amadurecido: “Mas qualquer que guarda a sua palavra, o amor de Deus está nele verdadeiramente aperfeiçoado; nisto conhecemos que estamos nele” (1Jo 2.5). Essa obediência prática à Palavra é a evidência externa de um amor interno e verdadeiro por Deus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14.21). Não há amor genuíno a Deus, sem compromisso concreto com a sua vontade revelada (1Jo 5.3). A cada ato de obediência, mesmo nas pequenas coisas, o amor de Deus é fortalecido em nós (</a:t>
            </a:r>
            <a:r>
              <a:rPr lang="pt-BR" sz="1750" dirty="0" err="1">
                <a:latin typeface="Panton" panose="00000500000000000000" pitchFamily="2" charset="0"/>
              </a:rPr>
              <a:t>Lc</a:t>
            </a:r>
            <a:r>
              <a:rPr lang="pt-BR" sz="1750" dirty="0">
                <a:latin typeface="Panton" panose="00000500000000000000" pitchFamily="2" charset="0"/>
              </a:rPr>
              <a:t> 16.10). Devemos viver de maneira que nossa prática aprofunde a realidade do amor em nosso coração (</a:t>
            </a:r>
            <a:r>
              <a:rPr lang="pt-BR" sz="1750" dirty="0" err="1">
                <a:latin typeface="Panton" panose="00000500000000000000" pitchFamily="2" charset="0"/>
              </a:rPr>
              <a:t>Tg</a:t>
            </a:r>
            <a:r>
              <a:rPr lang="pt-BR" sz="1750" dirty="0">
                <a:latin typeface="Panton" panose="00000500000000000000" pitchFamily="2" charset="0"/>
              </a:rPr>
              <a:t> 1.22). Portanto, refletir Deus no mundo é estar sendo aperfeiçoado no amor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22.37-40).</a:t>
            </a:r>
          </a:p>
          <a:p>
            <a:pPr algn="ctr"/>
            <a:endParaRPr lang="pt-BR" sz="1750" dirty="0">
              <a:latin typeface="Panton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487ECA-7E4F-0075-C395-1D68E32BF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E26FB31-51DB-6ECB-C3FB-BCE54CD3E841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aperfeiçoamento do amor no crente é obra do Espírito Santo.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Guardar a Palavra é o meio pelo qual o amor de Deus amadurece em nós.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obediência revela externamente um amor verdadeiro por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Viver a vontade de Deus aprofunda o amor e reflete o caráter divino no mundo.</a:t>
            </a:r>
          </a:p>
        </p:txBody>
      </p:sp>
    </p:spTree>
    <p:extLst>
      <p:ext uri="{BB962C8B-B14F-4D97-AF65-F5344CB8AC3E}">
        <p14:creationId xmlns:p14="http://schemas.microsoft.com/office/powerpoint/2010/main" val="20617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7F35-E185-99B0-D34F-F6FFBB57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BB8E1AA-5B84-5939-D85D-18EF52D5AD4A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4BA03FA8-6392-9E9E-3C21-12DB4E033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24F95F0-52CF-E8FA-8C07-E6803A7965DF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6365E1FF-9E5B-54FE-52A3-EF6F574ACFA4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5183A27-F87C-1845-455E-335DF92CD509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A8EB32E-5902-9B43-BD6C-956AB280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2B9C698-E835-FEDC-A3E8-AA96FAB4B7CE}"/>
              </a:ext>
            </a:extLst>
          </p:cNvPr>
          <p:cNvSpPr txBox="1"/>
          <p:nvPr/>
        </p:nvSpPr>
        <p:spPr>
          <a:xfrm>
            <a:off x="281726" y="2459739"/>
            <a:ext cx="16335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O amor é aperfeiçoado no crente.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O aperfeiçoamento do amor em nós é obra do Espírito. Guardar a Palavra é o meio pelo qual o amor divino é amadurecido: “Mas qualquer que guarda a sua palavra, o amor de Deus está nele verdadeiramente aperfeiçoado; nisto conhecemos que estamos nele” (1Jo 2.5).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C859EADC-9C38-8F09-DE34-EB9365A6D547}"/>
              </a:ext>
            </a:extLst>
          </p:cNvPr>
          <p:cNvSpPr txBox="1">
            <a:spLocks/>
          </p:cNvSpPr>
          <p:nvPr/>
        </p:nvSpPr>
        <p:spPr>
          <a:xfrm>
            <a:off x="8556996" y="740953"/>
            <a:ext cx="170417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6D3D127-6717-2A71-5941-5038394A7EA5}"/>
              </a:ext>
            </a:extLst>
          </p:cNvPr>
          <p:cNvSpPr txBox="1"/>
          <p:nvPr/>
        </p:nvSpPr>
        <p:spPr>
          <a:xfrm>
            <a:off x="8599221" y="2459739"/>
            <a:ext cx="1615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Fomos amados primeiro.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essência da vida cristã está fundamentada no fato de que Deus nos amou: “Nós o amamos porque Ele nos amou primeiro.” (1Jo 4.19). Indica que a salvação, a fé e a nossa capacidade de amar são respostas à iniciativa incondicional do amor divino (1Jo 4.10).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21A14E-8CFD-F5E2-A220-D449AD154BA2}"/>
              </a:ext>
            </a:extLst>
          </p:cNvPr>
          <p:cNvSpPr txBox="1"/>
          <p:nvPr/>
        </p:nvSpPr>
        <p:spPr>
          <a:xfrm>
            <a:off x="2423149" y="2459740"/>
            <a:ext cx="56942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amor é a marca dos filhos de Deus. 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amor distingue os verdadeiros filhos de Deus. O mundo conhece a Deus por meio da manifestação de amor dos seus filhos: “Ninguém jamais viu a Deus; se nós amamos uns aos outros, Deus está em nós, e em nós é perfeito o seu amor” (1Jo 4.12). Deus é invisível, mas seu amor se torna visível à humanidade quando os cristãos vivem em amor mútuo (</a:t>
            </a:r>
            <a:r>
              <a:rPr lang="pt-BR" sz="19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13.34,35). Quem ama de fato, revela que conhece a Deus. Logo, o amor torna real a presença de Deus àqueles que ainda não O conhecem (1Jo 3.10; 4.8).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6F27F9-E473-44E5-1389-4D3B247BC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FA56B60-CE56-8AC1-2D9E-9239D84254B2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amor é o sinal que distingue os verdadeiros filhos de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Deus, embora invisível, torna-se visível por meio do amor vivido pelos crentes.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amor mútuo revela ao mundo o conhecimento real de Deus.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Onde há amor verdadeiro, a presença de Deus se manifesta.</a:t>
            </a:r>
          </a:p>
        </p:txBody>
      </p:sp>
    </p:spTree>
    <p:extLst>
      <p:ext uri="{BB962C8B-B14F-4D97-AF65-F5344CB8AC3E}">
        <p14:creationId xmlns:p14="http://schemas.microsoft.com/office/powerpoint/2010/main" val="2390503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8745-00D2-973B-8978-DC92073C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FD031D4-0BF4-FC2D-624B-E45754987D28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10D9FC64-EB93-1AEC-6F17-F98C4CE99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2183A65-18F4-5EC2-F64D-AD2C9C0B9DF8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030EB492-FA6B-5055-EE79-974779F29C2F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0E5C01A-66A7-C69B-1B40-C6DFD567A9F9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7537861-DBB4-C5DC-DA2E-29288146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F125524-3880-B6C0-357C-E3AFCB0AAFBF}"/>
              </a:ext>
            </a:extLst>
          </p:cNvPr>
          <p:cNvSpPr txBox="1"/>
          <p:nvPr/>
        </p:nvSpPr>
        <p:spPr>
          <a:xfrm>
            <a:off x="291950" y="2459739"/>
            <a:ext cx="1623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O amor é aperfeiçoado no crente.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O aperfeiçoamento do amor em nós é obra do Espírito. Guardar a Palavra é o meio pelo qual o amor divino é amadurecido: “Mas qualquer que guarda a sua palavra, o amor de Deus está nele verdadeiramente aperfeiçoado; nisto conhecemos que estamos nele” (1Jo 2.5).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3C3E9B3D-9ADD-5854-84F1-9DBC413E0531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EXPERIÊNCIA DO AMOR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09B09D-E5D5-4D03-62FF-874674E44B27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amor é a marca dos filhos de Deus.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amor distingue os verdadeiros filhos de Deus. O mundo conhece a Deus por meio da manifestação de amor dos seus filhos: “Ninguém jamais viu a Deus; se nós amamos uns aos outros, Deus está em nós, e em nós é perfeito o seu amor” (1Jo 4.12). Deus é invisível...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D61D4FA-37FE-09A6-CE0B-19CD060B2BBE}"/>
              </a:ext>
            </a:extLst>
          </p:cNvPr>
          <p:cNvSpPr txBox="1"/>
          <p:nvPr/>
        </p:nvSpPr>
        <p:spPr>
          <a:xfrm>
            <a:off x="4219059" y="2459740"/>
            <a:ext cx="5694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3 - Fomos amados primeiro. </a:t>
            </a:r>
            <a:r>
              <a:rPr lang="pt-BR" sz="1750" dirty="0">
                <a:latin typeface="Panton" panose="00000500000000000000" pitchFamily="2" charset="0"/>
              </a:rPr>
              <a:t>A essência da vida cristã está fundamentada no fato de que Deus nos amou: “Nós o amamos porque Ele nos amou primeiro.” (1Jo 4.19). Indica que a salvação, a fé e a nossa capacidade de amar são respostas à iniciativa incondicional do amor divino (1Jo 4.10). Em vista disso, fomos amados antes de qualquer mérito, antes de qualquer movimento pessoal em direção a Deus (</a:t>
            </a:r>
            <a:r>
              <a:rPr lang="pt-BR" sz="1750" dirty="0" err="1">
                <a:latin typeface="Panton" panose="00000500000000000000" pitchFamily="2" charset="0"/>
              </a:rPr>
              <a:t>Ef</a:t>
            </a:r>
            <a:r>
              <a:rPr lang="pt-BR" sz="1750" dirty="0">
                <a:latin typeface="Panton" panose="00000500000000000000" pitchFamily="2" charset="0"/>
              </a:rPr>
              <a:t> 2.4,5). Fomos amados no pior estado possível — em pecado — e recebidos como filhos em Jesus (</a:t>
            </a:r>
            <a:r>
              <a:rPr lang="pt-BR" sz="1750" dirty="0" err="1">
                <a:latin typeface="Panton" panose="00000500000000000000" pitchFamily="2" charset="0"/>
              </a:rPr>
              <a:t>Rm</a:t>
            </a:r>
            <a:r>
              <a:rPr lang="pt-BR" sz="1750" dirty="0">
                <a:latin typeface="Panton" panose="00000500000000000000" pitchFamily="2" charset="0"/>
              </a:rPr>
              <a:t> 5.8; </a:t>
            </a:r>
            <a:r>
              <a:rPr lang="pt-BR" sz="1750" dirty="0" err="1">
                <a:latin typeface="Panton" panose="00000500000000000000" pitchFamily="2" charset="0"/>
              </a:rPr>
              <a:t>Ef</a:t>
            </a:r>
            <a:r>
              <a:rPr lang="pt-BR" sz="1750" dirty="0">
                <a:latin typeface="Panton" panose="00000500000000000000" pitchFamily="2" charset="0"/>
              </a:rPr>
              <a:t> 1.5). Esta verdade sinaliza que somente pelo Espírito conseguimos amar a Deus, ao próximo e ao inimigo (</a:t>
            </a:r>
            <a:r>
              <a:rPr lang="pt-BR" sz="1750" dirty="0" err="1">
                <a:latin typeface="Panton" panose="00000500000000000000" pitchFamily="2" charset="0"/>
              </a:rPr>
              <a:t>Rm</a:t>
            </a:r>
            <a:r>
              <a:rPr lang="pt-BR" sz="1750" dirty="0">
                <a:latin typeface="Panton" panose="00000500000000000000" pitchFamily="2" charset="0"/>
              </a:rPr>
              <a:t> 5.5). Antes da nossa redenção, houve uma cruz sangrenta preparada por amor (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15.13). Desse modo, espera-se que a postura cristã seja uma resposta agradecida a esse amor imerecido (2Co 5.14,15).</a:t>
            </a:r>
          </a:p>
          <a:p>
            <a:pPr algn="ctr"/>
            <a:endParaRPr lang="pt-BR" sz="1750" dirty="0">
              <a:latin typeface="Panton" panose="00000500000000000000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2F3B85-58D0-B3D7-DBDB-AB27B8374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8A19CA5-2828-02EE-F28F-7B76207DE4DA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3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vida cristã se fundamenta no fato de que Deus nos amou primeiro.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salvação e a fé são respostas à iniciativa graciosa do amor divino.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Fomos amados sem mérito, ainda em pecado, e recebidos como filhos em Cristo.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Nossa resposta cristã deve ser uma vida de amor e gratidão, gerada pelo Espírito.</a:t>
            </a:r>
          </a:p>
        </p:txBody>
      </p:sp>
    </p:spTree>
    <p:extLst>
      <p:ext uri="{BB962C8B-B14F-4D97-AF65-F5344CB8AC3E}">
        <p14:creationId xmlns:p14="http://schemas.microsoft.com/office/powerpoint/2010/main" val="2505130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A paternidade de Deus é revelada de forma plena na ação conjunta da Trindade. O Pai envia o Filho, concede o Espírito e estabelece conosco uma relação sólida e paterna.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3327849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Confessamos a Cristo, amamos porque fomos amados primeiro, e somos conduzidos pelo Espírito a viver em obediência e comunhão.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3327849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380F06-5510-E621-E52C-4CE367E0DFB5}"/>
              </a:ext>
            </a:extLst>
          </p:cNvPr>
          <p:cNvSpPr txBox="1"/>
          <p:nvPr/>
        </p:nvSpPr>
        <p:spPr>
          <a:xfrm>
            <a:off x="1402689" y="4328726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A nossa identidade como filhos de Deus é firmada em sua iniciativa soberana e amorosa, garantindo-nos plena confiança para o dia da eternidade, e ajudando-nos a refletir o amor do Pai ao mundo.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7616A5-5AFF-085C-9128-D053FD6173D9}"/>
              </a:ext>
            </a:extLst>
          </p:cNvPr>
          <p:cNvSpPr/>
          <p:nvPr/>
        </p:nvSpPr>
        <p:spPr>
          <a:xfrm>
            <a:off x="89850" y="4328726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significa a expressão “O Pai gerou o Filho”?</a:t>
            </a:r>
          </a:p>
          <a:p>
            <a:r>
              <a:rPr lang="pt-BR" sz="2000" dirty="0">
                <a:latin typeface="Panton" panose="00000500000000000000" pitchFamily="2" charset="0"/>
              </a:rPr>
              <a:t>Significa que o Filho é eternamente gerado pelo Pai, não criado, possuindo a mesma essência divina.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376121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significa reconhecer a filiação divina de Cristo?</a:t>
            </a:r>
          </a:p>
          <a:p>
            <a:r>
              <a:rPr lang="pt-BR" sz="2000" dirty="0">
                <a:latin typeface="Panton" panose="00000500000000000000" pitchFamily="2" charset="0"/>
              </a:rPr>
              <a:t>É reconhecer que Jesus é o Filho de Deus, o único acesso legítimo ao Pai.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376121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474343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Qual a relação entre a nossa filiação a Deus e a preservação da salvação?</a:t>
            </a:r>
          </a:p>
          <a:p>
            <a:r>
              <a:rPr lang="pt-BR" sz="2000" dirty="0">
                <a:latin typeface="Panton" panose="00000500000000000000" pitchFamily="2" charset="0"/>
              </a:rPr>
              <a:t>O amor do Pai assegura nossa filiação e nos livra do medo da condenação, embora devamos permanecer firmes para não perder a salvação.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474343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E vimos, e testificamos que o Pai enviou seu Filho para Salvador do mundo (1 </a:t>
            </a:r>
            <a:r>
              <a:rPr lang="pt-BR" sz="2800" dirty="0" err="1">
                <a:latin typeface="Panton Bold" panose="00000800000000000000" pitchFamily="2" charset="0"/>
              </a:rPr>
              <a:t>Jo</a:t>
            </a:r>
            <a:r>
              <a:rPr lang="pt-BR" sz="2800" dirty="0">
                <a:latin typeface="Panton Bold" panose="00000800000000000000" pitchFamily="2" charset="0"/>
              </a:rPr>
              <a:t> 4:14)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784128" y="2569058"/>
            <a:ext cx="1649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A paternidade de Deus é revelada no envio do Filho e na concessão do Espírito, confirmando nossa filiação e aperfeiçoando-nos no amor.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11191" y="2569058"/>
            <a:ext cx="1586919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João 4.13-16</a:t>
            </a:r>
            <a:endParaRPr lang="pt-BR" sz="1600" dirty="0">
              <a:solidFill>
                <a:schemeClr val="bg1">
                  <a:lumMod val="75000"/>
                </a:schemeClr>
              </a:solidFill>
              <a:effectLst/>
              <a:latin typeface="Panto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Qual é a evidência externa de um amor interno e verdadeiro por Deus?</a:t>
            </a:r>
          </a:p>
          <a:p>
            <a:r>
              <a:rPr lang="pt-BR" sz="2000" dirty="0">
                <a:latin typeface="Panton" panose="00000500000000000000" pitchFamily="2" charset="0"/>
              </a:rPr>
              <a:t>Guardar a Palavra de Deus.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08137" y="3111688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De que forma os cristãos tornam visível à humanidade o amor de Deus?</a:t>
            </a:r>
          </a:p>
          <a:p>
            <a:r>
              <a:rPr lang="pt-BR" sz="2000" dirty="0">
                <a:latin typeface="Panton" panose="00000500000000000000" pitchFamily="2" charset="0"/>
              </a:rPr>
              <a:t>Vivendo em amor mútuo, tornando visível o caráter de Deus ao mundo.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95298" y="3111688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E vimos, e testificamos que o Pai enviou seu Filho para Salvador do mundo (1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4:14)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A paternidade de Deus é revelada no envio do Filho e na concessão do Espírito, confirmando nossa filiação e aperfeiçoando-nos no amor.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05" y="2569058"/>
            <a:ext cx="1512543" cy="34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João 4.13-16</a:t>
            </a:r>
            <a:endParaRPr lang="pt-BR" sz="1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E vimos, e testificamos que o Pai enviou seu Filho para Salvador do mundo (1 </a:t>
            </a:r>
            <a:r>
              <a:rPr lang="pt-BR" sz="1600" dirty="0" err="1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 4:14)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1 João 4.13-16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300899" y="2569058"/>
            <a:ext cx="1716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</a:rPr>
              <a:t>A paternidade de Deus é revelada no envio do Filho e na concessão do Espírito, confirmando nossa filiação e aperfeiçoando-nos no amor.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Panton" panose="00000500000000000000" pitchFamily="2" charset="0"/>
              </a:rPr>
              <a:t>1 João 4.13-16</a:t>
            </a:r>
          </a:p>
          <a:p>
            <a:r>
              <a:rPr lang="pt-BR" sz="2200" dirty="0">
                <a:latin typeface="Panton" panose="00000500000000000000" pitchFamily="2" charset="0"/>
              </a:rPr>
              <a:t>13 - Nisto conhecemos que estamos nele, e ele em nós, pois que nos deu do seu Espírito,</a:t>
            </a:r>
          </a:p>
          <a:p>
            <a:r>
              <a:rPr lang="pt-BR" sz="2200" dirty="0">
                <a:latin typeface="Panton" panose="00000500000000000000" pitchFamily="2" charset="0"/>
              </a:rPr>
              <a:t>14 - E vimos, e testificamos que o Pai enviou seu Filho para Salvador do mundo.</a:t>
            </a:r>
          </a:p>
          <a:p>
            <a:r>
              <a:rPr lang="pt-BR" sz="2200" dirty="0">
                <a:latin typeface="Panton" panose="00000500000000000000" pitchFamily="2" charset="0"/>
              </a:rPr>
              <a:t>15 - Qualquer que confessar que Jesus é o Filho de Deus, Deus está nele e ele em Deus.</a:t>
            </a:r>
          </a:p>
          <a:p>
            <a:r>
              <a:rPr lang="pt-BR" sz="2200" dirty="0">
                <a:latin typeface="Panton" panose="00000500000000000000" pitchFamily="2" charset="0"/>
              </a:rPr>
              <a:t>16 - E nós conhecemos e cremos no amor que Deus nos tem. Deus é amor e quem está em amor está em Deus, e Deus, nele.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720671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Compreender que a paternidade de Deus é eterna e inseparável de sua natureza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706590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Reconhecer que confessar a Cristo como Filho é evidência de filiação divina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70658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 Bold" panose="00000800000000000000" pitchFamily="2" charset="0"/>
              </a:rPr>
              <a:t>Aplicar os princípios do amor do Pai como base para a vida cristã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7"/>
            <a:ext cx="3214690" cy="459266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50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458891" y="3473782"/>
            <a:ext cx="2905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 - A REVELAÇÃO DA PATERNIDADE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Definição da paternidade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paternidade eterna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O Pai gerou o Filho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4 - O Pai nos concede o Espírito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57749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846786" y="3466687"/>
            <a:ext cx="2900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 - RECONHECENDO A PATERNIDADE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Confessar a Cristo como Filho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A perfeição do amor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As bênçãos da filiação divina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57749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220607" y="3466687"/>
            <a:ext cx="2963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Panton Bold" panose="00000800000000000000" pitchFamily="2" charset="0"/>
              </a:rPr>
              <a:t>III - A EXPERIÊNCIA DO AMOR DO PAI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1 - O amor é aperfeiçoado no crente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2 - O amor é a marca dos filhos de Deus</a:t>
            </a:r>
          </a:p>
          <a:p>
            <a:pPr algn="ctr"/>
            <a:r>
              <a:rPr lang="pt-BR" dirty="0">
                <a:latin typeface="Panton" panose="00000500000000000000" pitchFamily="2" charset="0"/>
              </a:rPr>
              <a:t>3 - Fomos amados primeiro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paternidade eterna do Pai.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Paternidade de Deus não tem início no tempo. Deus é Pai desde toda a eternidade. Na oração sacerdotal Jesus disse: “E, agora, glorifica-me tu, ó Pai, junto de ti mesmo, com aquela glória que tinha contigo antes que o mundo existisse”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17.5).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O Pai gerou 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geração do Filho não implica criação; Ele sempre existiu com o Pai, com a mesma essência: “Porque, como o Pai tem a vida em si mesmo, assim deu também ao Filho ter a vida em si mesmo”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5.26). Significa que o Deus Pai não recebeu vida de ninguém, Ele é auto existente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1 - Definição da paternidade do Pai. </a:t>
            </a:r>
            <a:r>
              <a:rPr lang="pt-BR" sz="1900" dirty="0">
                <a:latin typeface="Panton" panose="00000500000000000000" pitchFamily="2" charset="0"/>
              </a:rPr>
              <a:t>A Paternidade é atributo da Primeira Pessoa da Trindade, que opera por meio do Filho e do Espírito Santo: “um só Deus e Pai de todos, o qual é sobre todos, e por todos, e em todos vós” (</a:t>
            </a:r>
            <a:r>
              <a:rPr lang="pt-BR" sz="1900" dirty="0" err="1">
                <a:latin typeface="Panton" panose="00000500000000000000" pitchFamily="2" charset="0"/>
              </a:rPr>
              <a:t>Ef</a:t>
            </a:r>
            <a:r>
              <a:rPr lang="pt-BR" sz="1900" dirty="0">
                <a:latin typeface="Panton" panose="00000500000000000000" pitchFamily="2" charset="0"/>
              </a:rPr>
              <a:t> 4.6). O Pai é a fonte de tudo, Ele é soberano (1Co 8.6), Ele é o princípio sem princípio, Ele não é gerado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1.18), mas é Aquele que gera o Filho (</a:t>
            </a:r>
            <a:r>
              <a:rPr lang="pt-BR" sz="1900" dirty="0" err="1">
                <a:latin typeface="Panton" panose="00000500000000000000" pitchFamily="2" charset="0"/>
              </a:rPr>
              <a:t>Sl</a:t>
            </a:r>
            <a:r>
              <a:rPr lang="pt-BR" sz="1900" dirty="0">
                <a:latin typeface="Panton" panose="00000500000000000000" pitchFamily="2" charset="0"/>
              </a:rPr>
              <a:t> 2.7; </a:t>
            </a:r>
            <a:r>
              <a:rPr lang="pt-BR" sz="1900" dirty="0" err="1">
                <a:latin typeface="Panton" panose="00000500000000000000" pitchFamily="2" charset="0"/>
              </a:rPr>
              <a:t>Hb</a:t>
            </a:r>
            <a:r>
              <a:rPr lang="pt-BR" sz="1900" dirty="0">
                <a:latin typeface="Panton" panose="00000500000000000000" pitchFamily="2" charset="0"/>
              </a:rPr>
              <a:t> 1.5) e de quem, junto com o Filho, procede o Espírito Santo (</a:t>
            </a:r>
            <a:r>
              <a:rPr lang="pt-BR" sz="1900" dirty="0" err="1">
                <a:latin typeface="Panton" panose="00000500000000000000" pitchFamily="2" charset="0"/>
              </a:rPr>
              <a:t>Jo</a:t>
            </a:r>
            <a:r>
              <a:rPr lang="pt-BR" sz="1900" dirty="0">
                <a:latin typeface="Panton" panose="00000500000000000000" pitchFamily="2" charset="0"/>
              </a:rPr>
              <a:t> 14.26). Entender a paternidade divina é uma fonte de consolo. Podemos confiar no cuidado do Pai, pois Ele é o originador de toda boa dádiva (</a:t>
            </a:r>
            <a:r>
              <a:rPr lang="pt-BR" sz="1900" dirty="0" err="1">
                <a:latin typeface="Panton" panose="00000500000000000000" pitchFamily="2" charset="0"/>
              </a:rPr>
              <a:t>Tg</a:t>
            </a:r>
            <a:r>
              <a:rPr lang="pt-BR" sz="1900" dirty="0">
                <a:latin typeface="Panton" panose="00000500000000000000" pitchFamily="2" charset="0"/>
              </a:rPr>
              <a:t> 1.17).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9213F68-7F0A-F956-3004-2E3D516ACCF3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1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paternidade é atributo da Primeira Pessoa da Trindade, que age por meio do Filho e do Espírito Santo.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Pai é a fonte de tudo, soberano, não gerado e princípio sem princípio.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Ele gera o Filho e, juntamente com o Filho, é a fonte da procedência do Espírito Santo.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paternidade divina traz consolo, pois o Pai cuida e concede toda boa dádiva.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1 - Definição da paternidade do Pai.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Paternidade é atributo da Primeira Pessoa da Trindade, que opera por meio do Filho e do Espírito Santo: “um só Deus e Pai de todos, o qual é sobre todos, e por todos, e em todos vós”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Ef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4.6). O Pai é a fonte de tudo, Ele é soberano (1Co 8.6), Ele é o princípio sem princípio,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DA PATERNIDADE DO PAI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 Bold" panose="00000800000000000000" pitchFamily="2" charset="0"/>
              </a:rPr>
              <a:t>3 - O Pai gerou o Filho. 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A geração do Filho não implica criação; Ele sempre existiu com o Pai, com a mesma essência: “Porque, como o Pai tem a vida em si mesmo, assim deu também ao Filho ter a vida em si mesmo” (</a:t>
            </a:r>
            <a:r>
              <a:rPr lang="pt-BR" sz="1400" dirty="0" err="1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Jo</a:t>
            </a:r>
            <a:r>
              <a:rPr lang="pt-BR" sz="1400" dirty="0">
                <a:solidFill>
                  <a:schemeClr val="bg2">
                    <a:lumMod val="75000"/>
                  </a:schemeClr>
                </a:solidFill>
                <a:latin typeface="Panton" panose="00000500000000000000" pitchFamily="2" charset="0"/>
              </a:rPr>
              <a:t> 5.26). Significa que o Deus Pai não recebeu vida de ninguém, Ele é auto existente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paternidade eterna do Pai.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Paternidade de Deus não tem início no tempo. Deus é Pai desde toda a eternidade. Na oração sacerdotal Jesus disse: “E, agora, glorifica-me tu, ó Pai, junto de ti mesmo, com aquela glória que tinha contigo antes que o mundo existisse” (</a:t>
            </a:r>
            <a:r>
              <a:rPr lang="pt-BR" sz="19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17.5). Este texto ensina que o relacionamento entre o Pai e o Filho é anterior à criação, revelando que a identidade de Deus como Pai é eterna. Não houve momento em que Deus se tornou Pai. O Pai sempre foi Pai, o Filho sempre foi Filho e o Espírito sempre foi Espírito (</a:t>
            </a:r>
            <a:r>
              <a:rPr lang="pt-BR" sz="19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1.3,4; </a:t>
            </a:r>
            <a:r>
              <a:rPr lang="pt-BR" sz="190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1.2,3; 9.14).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275756B-DCF3-3129-44EF-A8F3F25F887F}"/>
              </a:ext>
            </a:extLst>
          </p:cNvPr>
          <p:cNvSpPr/>
          <p:nvPr/>
        </p:nvSpPr>
        <p:spPr>
          <a:xfrm>
            <a:off x="5199505" y="2806262"/>
            <a:ext cx="6650133" cy="375419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Panton Bold" panose="00000800000000000000" pitchFamily="2" charset="0"/>
              </a:rPr>
              <a:t>Resumo do subponto 2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A paternidade de Deus é eterna e não teve início no tempo.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Deus sempre foi Pai, antes da criação do mundo.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O relacionamento entre o Pai e o Filho precede toda a criação.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chemeClr val="tx1"/>
              </a:solidFill>
              <a:latin typeface="Panton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  <a:latin typeface="Panton" panose="00000500000000000000" pitchFamily="2" charset="0"/>
              </a:rPr>
              <a:t>Pai, Filho e Espírito Santo sempre existiram eternamente em suas identidades distintas e substâncias indistintas.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21107</TotalTime>
  <Words>4206</Words>
  <Application>Microsoft Office PowerPoint</Application>
  <PresentationFormat>Widescreen</PresentationFormat>
  <Paragraphs>212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Calibri Light</vt:lpstr>
      <vt:lpstr>Panton ExtraBold</vt:lpstr>
      <vt:lpstr>Panton Bold</vt:lpstr>
      <vt:lpstr>Calibri</vt:lpstr>
      <vt:lpstr>Arial</vt:lpstr>
      <vt:lpstr>Panton Black</vt:lpstr>
      <vt:lpstr>Panton</vt:lpstr>
      <vt:lpstr>Tema do Office</vt:lpstr>
      <vt:lpstr>A PATERNIDADE DIVINA</vt:lpstr>
      <vt:lpstr>TEXTO ÁUREO</vt:lpstr>
      <vt:lpstr>TEXTO ÁUREO</vt:lpstr>
      <vt:lpstr>Apresentação do PowerPoint</vt:lpstr>
      <vt:lpstr>LEITURA BÍBLICA EM CLASSE</vt:lpstr>
      <vt:lpstr>OBJETIVOS</vt:lpstr>
      <vt:lpstr>RESUMO DOS PONTOS E SUBPONTOS</vt:lpstr>
      <vt:lpstr>I - A REVELAÇÃO DA PATERNIDADE DO PAI</vt:lpstr>
      <vt:lpstr>I - A REVELAÇÃO DA PATERNIDADE DO PAI</vt:lpstr>
      <vt:lpstr>I - A REVELAÇÃO DA PATERNIDADE DO PAI</vt:lpstr>
      <vt:lpstr>I - A REVELAÇÃO DA PATERNIDADE DO PAI</vt:lpstr>
      <vt:lpstr>II - RECONHECENDO A PATERNIDADE DO PAI</vt:lpstr>
      <vt:lpstr>II - RECONHECENDO A PATERNIDADE DO PAI</vt:lpstr>
      <vt:lpstr>II - RECONHECENDO A PATERNIDADE DO PAI</vt:lpstr>
      <vt:lpstr>III - A EXPERIÊNCIA DO AMOR DO PAI</vt:lpstr>
      <vt:lpstr>III - A EXPERIÊNCIA DO AMOR DO PAI</vt:lpstr>
      <vt:lpstr>III - A EXPERIÊNCIA DO AMOR DO PAI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44</cp:revision>
  <dcterms:created xsi:type="dcterms:W3CDTF">2020-04-19T11:00:48Z</dcterms:created>
  <dcterms:modified xsi:type="dcterms:W3CDTF">2026-01-18T14:10:26Z</dcterms:modified>
</cp:coreProperties>
</file>