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0"/>
  </p:notesMasterIdLst>
  <p:sldIdLst>
    <p:sldId id="375" r:id="rId2"/>
    <p:sldId id="479" r:id="rId3"/>
    <p:sldId id="480" r:id="rId4"/>
    <p:sldId id="481" r:id="rId5"/>
    <p:sldId id="525" r:id="rId6"/>
    <p:sldId id="533" r:id="rId7"/>
    <p:sldId id="321" r:id="rId8"/>
    <p:sldId id="515" r:id="rId9"/>
    <p:sldId id="516" r:id="rId10"/>
    <p:sldId id="487" r:id="rId11"/>
    <p:sldId id="488" r:id="rId12"/>
    <p:sldId id="489" r:id="rId13"/>
    <p:sldId id="534" r:id="rId14"/>
    <p:sldId id="535" r:id="rId15"/>
    <p:sldId id="536" r:id="rId16"/>
    <p:sldId id="538" r:id="rId17"/>
    <p:sldId id="539" r:id="rId18"/>
    <p:sldId id="540" r:id="rId19"/>
    <p:sldId id="537" r:id="rId20"/>
    <p:sldId id="542" r:id="rId21"/>
    <p:sldId id="543" r:id="rId22"/>
    <p:sldId id="544" r:id="rId23"/>
    <p:sldId id="545" r:id="rId24"/>
    <p:sldId id="546" r:id="rId25"/>
    <p:sldId id="547" r:id="rId26"/>
    <p:sldId id="496" r:id="rId27"/>
    <p:sldId id="497" r:id="rId28"/>
    <p:sldId id="514" r:id="rId29"/>
  </p:sldIdLst>
  <p:sldSz cx="12192000" cy="6858000"/>
  <p:notesSz cx="6858000" cy="9144000"/>
  <p:embeddedFontLst>
    <p:embeddedFont>
      <p:font typeface="Panton" panose="00000500000000000000" pitchFamily="2" charset="0"/>
      <p:regular r:id="rId31"/>
    </p:embeddedFont>
    <p:embeddedFont>
      <p:font typeface="Panton Black" panose="00000A00000000000000" pitchFamily="2" charset="0"/>
      <p:bold r:id="rId32"/>
    </p:embeddedFont>
    <p:embeddedFont>
      <p:font typeface="Panton Bold" panose="00000800000000000000" pitchFamily="2" charset="0"/>
      <p:bold r:id="rId33"/>
    </p:embeddedFont>
    <p:embeddedFont>
      <p:font typeface="Panton ExtraBold" panose="00000900000000000000" pitchFamily="2" charset="0"/>
      <p:bold r:id="rId34"/>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3A"/>
    <a:srgbClr val="4472C4"/>
    <a:srgbClr val="F2B800"/>
    <a:srgbClr val="E9B616"/>
    <a:srgbClr val="D7C963"/>
    <a:srgbClr val="F5D345"/>
    <a:srgbClr val="FFEA8F"/>
    <a:srgbClr val="FFDF5C"/>
    <a:srgbClr val="CC410E"/>
    <a:srgbClr val="A18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7F13E-A607-4833-9125-C875D6A8415F}" v="1698" dt="2026-01-04T13:37:21.50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EC798EF4-DF7E-42C8-8B16-BD5E86F72821}"/>
    <pc:docChg chg="undo custSel addSld delSld modSld sldOrd">
      <pc:chgData name="Daladier Lima Santos" userId="0434de8674cb0d30" providerId="LiveId" clId="{EC798EF4-DF7E-42C8-8B16-BD5E86F72821}" dt="2026-01-04T13:37:21.507" v="1981"/>
      <pc:docMkLst>
        <pc:docMk/>
      </pc:docMkLst>
      <pc:sldChg chg="modSp">
        <pc:chgData name="Daladier Lima Santos" userId="0434de8674cb0d30" providerId="LiveId" clId="{EC798EF4-DF7E-42C8-8B16-BD5E86F72821}" dt="2025-12-24T23:31:33.863" v="68"/>
        <pc:sldMkLst>
          <pc:docMk/>
          <pc:sldMk cId="2821517358" sldId="321"/>
        </pc:sldMkLst>
        <pc:spChg chg="mod">
          <ac:chgData name="Daladier Lima Santos" userId="0434de8674cb0d30" providerId="LiveId" clId="{EC798EF4-DF7E-42C8-8B16-BD5E86F72821}" dt="2025-12-24T23:31:19.840" v="66"/>
          <ac:spMkLst>
            <pc:docMk/>
            <pc:sldMk cId="2821517358" sldId="321"/>
            <ac:spMk id="5" creationId="{0823D7C2-6D80-8F1E-715C-0ED61A3A13C1}"/>
          </ac:spMkLst>
        </pc:spChg>
        <pc:spChg chg="mod">
          <ac:chgData name="Daladier Lima Santos" userId="0434de8674cb0d30" providerId="LiveId" clId="{EC798EF4-DF7E-42C8-8B16-BD5E86F72821}" dt="2025-12-24T23:31:33.863" v="68"/>
          <ac:spMkLst>
            <pc:docMk/>
            <pc:sldMk cId="2821517358" sldId="321"/>
            <ac:spMk id="36" creationId="{BDB7E470-0E5B-CA82-6AEB-F711BDB7C232}"/>
          </ac:spMkLst>
        </pc:spChg>
        <pc:spChg chg="mod">
          <ac:chgData name="Daladier Lima Santos" userId="0434de8674cb0d30" providerId="LiveId" clId="{EC798EF4-DF7E-42C8-8B16-BD5E86F72821}" dt="2025-12-24T23:31:27.774" v="67"/>
          <ac:spMkLst>
            <pc:docMk/>
            <pc:sldMk cId="2821517358" sldId="321"/>
            <ac:spMk id="37" creationId="{E70E4088-E97A-1486-DC75-A0B9D837CBD2}"/>
          </ac:spMkLst>
        </pc:spChg>
      </pc:sldChg>
      <pc:sldChg chg="modSp mod">
        <pc:chgData name="Daladier Lima Santos" userId="0434de8674cb0d30" providerId="LiveId" clId="{EC798EF4-DF7E-42C8-8B16-BD5E86F72821}" dt="2025-12-24T22:41:47.031" v="33" actId="20577"/>
        <pc:sldMkLst>
          <pc:docMk/>
          <pc:sldMk cId="3816625619" sldId="375"/>
        </pc:sldMkLst>
        <pc:spChg chg="mod">
          <ac:chgData name="Daladier Lima Santos" userId="0434de8674cb0d30" providerId="LiveId" clId="{EC798EF4-DF7E-42C8-8B16-BD5E86F72821}" dt="2025-12-24T22:41:47.031" v="33" actId="20577"/>
          <ac:spMkLst>
            <pc:docMk/>
            <pc:sldMk cId="3816625619" sldId="375"/>
            <ac:spMk id="5" creationId="{3C2A3371-23EB-00A1-2BCE-FCF3C1943DE7}"/>
          </ac:spMkLst>
        </pc:spChg>
        <pc:spChg chg="mod">
          <ac:chgData name="Daladier Lima Santos" userId="0434de8674cb0d30" providerId="LiveId" clId="{EC798EF4-DF7E-42C8-8B16-BD5E86F72821}" dt="2025-12-24T22:41:43.762" v="31" actId="403"/>
          <ac:spMkLst>
            <pc:docMk/>
            <pc:sldMk cId="3816625619" sldId="375"/>
            <ac:spMk id="16" creationId="{CB554169-CB08-4B92-A1EE-27A5D20D150E}"/>
          </ac:spMkLst>
        </pc:spChg>
      </pc:sldChg>
      <pc:sldChg chg="modSp mod">
        <pc:chgData name="Daladier Lima Santos" userId="0434de8674cb0d30" providerId="LiveId" clId="{EC798EF4-DF7E-42C8-8B16-BD5E86F72821}" dt="2025-12-24T22:43:13.153" v="49"/>
        <pc:sldMkLst>
          <pc:docMk/>
          <pc:sldMk cId="239925401" sldId="479"/>
        </pc:sldMkLst>
        <pc:spChg chg="mod">
          <ac:chgData name="Daladier Lima Santos" userId="0434de8674cb0d30" providerId="LiveId" clId="{EC798EF4-DF7E-42C8-8B16-BD5E86F72821}" dt="2025-12-24T22:42:56.989" v="48"/>
          <ac:spMkLst>
            <pc:docMk/>
            <pc:sldMk cId="239925401" sldId="479"/>
            <ac:spMk id="6" creationId="{8D0EC274-1820-31E0-0282-D178024D0BFB}"/>
          </ac:spMkLst>
        </pc:spChg>
        <pc:spChg chg="mod">
          <ac:chgData name="Daladier Lima Santos" userId="0434de8674cb0d30" providerId="LiveId" clId="{EC798EF4-DF7E-42C8-8B16-BD5E86F72821}" dt="2025-12-24T22:43:13.153" v="49"/>
          <ac:spMkLst>
            <pc:docMk/>
            <pc:sldMk cId="239925401" sldId="479"/>
            <ac:spMk id="10" creationId="{EBAADCA0-0665-3DC2-A843-BDC7AA509634}"/>
          </ac:spMkLst>
        </pc:spChg>
        <pc:spChg chg="mod">
          <ac:chgData name="Daladier Lima Santos" userId="0434de8674cb0d30" providerId="LiveId" clId="{EC798EF4-DF7E-42C8-8B16-BD5E86F72821}" dt="2025-12-24T22:42:11.589" v="43" actId="20577"/>
          <ac:spMkLst>
            <pc:docMk/>
            <pc:sldMk cId="239925401" sldId="479"/>
            <ac:spMk id="20" creationId="{B10409FB-5B30-4C95-B082-6FEFDD711F24}"/>
          </ac:spMkLst>
        </pc:spChg>
      </pc:sldChg>
      <pc:sldChg chg="modSp mod">
        <pc:chgData name="Daladier Lima Santos" userId="0434de8674cb0d30" providerId="LiveId" clId="{EC798EF4-DF7E-42C8-8B16-BD5E86F72821}" dt="2025-12-24T22:43:20.109" v="50"/>
        <pc:sldMkLst>
          <pc:docMk/>
          <pc:sldMk cId="1587091654" sldId="480"/>
        </pc:sldMkLst>
        <pc:spChg chg="mod">
          <ac:chgData name="Daladier Lima Santos" userId="0434de8674cb0d30" providerId="LiveId" clId="{EC798EF4-DF7E-42C8-8B16-BD5E86F72821}" dt="2025-12-24T22:42:45.463" v="46"/>
          <ac:spMkLst>
            <pc:docMk/>
            <pc:sldMk cId="1587091654" sldId="480"/>
            <ac:spMk id="6" creationId="{8D0EC274-1820-31E0-0282-D178024D0BFB}"/>
          </ac:spMkLst>
        </pc:spChg>
        <pc:spChg chg="mod">
          <ac:chgData name="Daladier Lima Santos" userId="0434de8674cb0d30" providerId="LiveId" clId="{EC798EF4-DF7E-42C8-8B16-BD5E86F72821}" dt="2025-12-24T22:43:20.109" v="50"/>
          <ac:spMkLst>
            <pc:docMk/>
            <pc:sldMk cId="1587091654" sldId="480"/>
            <ac:spMk id="10" creationId="{EBAADCA0-0665-3DC2-A843-BDC7AA509634}"/>
          </ac:spMkLst>
        </pc:spChg>
        <pc:spChg chg="mod">
          <ac:chgData name="Daladier Lima Santos" userId="0434de8674cb0d30" providerId="LiveId" clId="{EC798EF4-DF7E-42C8-8B16-BD5E86F72821}" dt="2025-12-24T22:42:21.276" v="44"/>
          <ac:spMkLst>
            <pc:docMk/>
            <pc:sldMk cId="1587091654" sldId="480"/>
            <ac:spMk id="20" creationId="{B10409FB-5B30-4C95-B082-6FEFDD711F24}"/>
          </ac:spMkLst>
        </pc:spChg>
      </pc:sldChg>
      <pc:sldChg chg="modSp mod">
        <pc:chgData name="Daladier Lima Santos" userId="0434de8674cb0d30" providerId="LiveId" clId="{EC798EF4-DF7E-42C8-8B16-BD5E86F72821}" dt="2025-12-24T22:43:23.780" v="51"/>
        <pc:sldMkLst>
          <pc:docMk/>
          <pc:sldMk cId="1148114720" sldId="481"/>
        </pc:sldMkLst>
        <pc:spChg chg="mod">
          <ac:chgData name="Daladier Lima Santos" userId="0434de8674cb0d30" providerId="LiveId" clId="{EC798EF4-DF7E-42C8-8B16-BD5E86F72821}" dt="2025-12-24T22:43:23.780" v="51"/>
          <ac:spMkLst>
            <pc:docMk/>
            <pc:sldMk cId="1148114720" sldId="481"/>
            <ac:spMk id="10" creationId="{EBAADCA0-0665-3DC2-A843-BDC7AA509634}"/>
          </ac:spMkLst>
        </pc:spChg>
        <pc:spChg chg="mod">
          <ac:chgData name="Daladier Lima Santos" userId="0434de8674cb0d30" providerId="LiveId" clId="{EC798EF4-DF7E-42C8-8B16-BD5E86F72821}" dt="2025-12-24T22:42:49.779" v="47"/>
          <ac:spMkLst>
            <pc:docMk/>
            <pc:sldMk cId="1148114720" sldId="481"/>
            <ac:spMk id="15" creationId="{656F61CB-3CF3-29B4-D336-094992C51700}"/>
          </ac:spMkLst>
        </pc:spChg>
        <pc:spChg chg="mod">
          <ac:chgData name="Daladier Lima Santos" userId="0434de8674cb0d30" providerId="LiveId" clId="{EC798EF4-DF7E-42C8-8B16-BD5E86F72821}" dt="2025-12-24T22:42:28.493" v="45"/>
          <ac:spMkLst>
            <pc:docMk/>
            <pc:sldMk cId="1148114720" sldId="481"/>
            <ac:spMk id="20" creationId="{B10409FB-5B30-4C95-B082-6FEFDD711F24}"/>
          </ac:spMkLst>
        </pc:spChg>
      </pc:sldChg>
      <pc:sldChg chg="addSp delSp modSp mod delAnim modAnim">
        <pc:chgData name="Daladier Lima Santos" userId="0434de8674cb0d30" providerId="LiveId" clId="{EC798EF4-DF7E-42C8-8B16-BD5E86F72821}" dt="2025-12-25T00:24:38.170" v="174" actId="6549"/>
        <pc:sldMkLst>
          <pc:docMk/>
          <pc:sldMk cId="1771265591" sldId="487"/>
        </pc:sldMkLst>
        <pc:spChg chg="mod">
          <ac:chgData name="Daladier Lima Santos" userId="0434de8674cb0d30" providerId="LiveId" clId="{EC798EF4-DF7E-42C8-8B16-BD5E86F72821}" dt="2025-12-25T00:16:32.609" v="122"/>
          <ac:spMkLst>
            <pc:docMk/>
            <pc:sldMk cId="1771265591" sldId="487"/>
            <ac:spMk id="5" creationId="{D1CF6B30-EC2A-E08C-2548-CDA09B446B66}"/>
          </ac:spMkLst>
        </pc:spChg>
        <pc:spChg chg="add mod">
          <ac:chgData name="Daladier Lima Santos" userId="0434de8674cb0d30" providerId="LiveId" clId="{EC798EF4-DF7E-42C8-8B16-BD5E86F72821}" dt="2025-12-25T00:24:38.170" v="174" actId="6549"/>
          <ac:spMkLst>
            <pc:docMk/>
            <pc:sldMk cId="1771265591" sldId="487"/>
            <ac:spMk id="6" creationId="{3EEB2235-E581-E5AE-7887-8057C32AB489}"/>
          </ac:spMkLst>
        </pc:spChg>
        <pc:spChg chg="mod">
          <ac:chgData name="Daladier Lima Santos" userId="0434de8674cb0d30" providerId="LiveId" clId="{EC798EF4-DF7E-42C8-8B16-BD5E86F72821}" dt="2025-12-25T00:16:29.561" v="121"/>
          <ac:spMkLst>
            <pc:docMk/>
            <pc:sldMk cId="1771265591" sldId="487"/>
            <ac:spMk id="16" creationId="{CB554169-CB08-4B92-A1EE-27A5D20D150E}"/>
          </ac:spMkLst>
        </pc:spChg>
        <pc:spChg chg="mod">
          <ac:chgData name="Daladier Lima Santos" userId="0434de8674cb0d30" providerId="LiveId" clId="{EC798EF4-DF7E-42C8-8B16-BD5E86F72821}" dt="2025-12-25T00:20:27.413" v="144" actId="113"/>
          <ac:spMkLst>
            <pc:docMk/>
            <pc:sldMk cId="1771265591" sldId="487"/>
            <ac:spMk id="18" creationId="{A6725955-997D-686C-11D3-CAEF0A9D762B}"/>
          </ac:spMkLst>
        </pc:spChg>
        <pc:spChg chg="mod">
          <ac:chgData name="Daladier Lima Santos" userId="0434de8674cb0d30" providerId="LiveId" clId="{EC798EF4-DF7E-42C8-8B16-BD5E86F72821}" dt="2025-12-25T00:17:24.663" v="131" actId="2711"/>
          <ac:spMkLst>
            <pc:docMk/>
            <pc:sldMk cId="1771265591" sldId="487"/>
            <ac:spMk id="20" creationId="{B10409FB-5B30-4C95-B082-6FEFDD711F24}"/>
          </ac:spMkLst>
        </pc:spChg>
        <pc:spChg chg="mod">
          <ac:chgData name="Daladier Lima Santos" userId="0434de8674cb0d30" providerId="LiveId" clId="{EC798EF4-DF7E-42C8-8B16-BD5E86F72821}" dt="2025-12-25T00:16:35.202" v="123"/>
          <ac:spMkLst>
            <pc:docMk/>
            <pc:sldMk cId="1771265591" sldId="487"/>
            <ac:spMk id="21" creationId="{1B681CEE-21F3-E5C5-233A-CA3220BBCEAC}"/>
          </ac:spMkLst>
        </pc:spChg>
        <pc:spChg chg="mod">
          <ac:chgData name="Daladier Lima Santos" userId="0434de8674cb0d30" providerId="LiveId" clId="{EC798EF4-DF7E-42C8-8B16-BD5E86F72821}" dt="2025-12-25T00:23:03.251" v="163" actId="207"/>
          <ac:spMkLst>
            <pc:docMk/>
            <pc:sldMk cId="1771265591" sldId="487"/>
            <ac:spMk id="22" creationId="{F1718742-6149-38D8-122E-1C84480BCC0F}"/>
          </ac:spMkLst>
        </pc:spChg>
      </pc:sldChg>
      <pc:sldChg chg="addSp delSp modSp mod delAnim modAnim">
        <pc:chgData name="Daladier Lima Santos" userId="0434de8674cb0d30" providerId="LiveId" clId="{EC798EF4-DF7E-42C8-8B16-BD5E86F72821}" dt="2025-12-27T23:27:37.976" v="885" actId="1076"/>
        <pc:sldMkLst>
          <pc:docMk/>
          <pc:sldMk cId="2461729911" sldId="488"/>
        </pc:sldMkLst>
        <pc:spChg chg="mod">
          <ac:chgData name="Daladier Lima Santos" userId="0434de8674cb0d30" providerId="LiveId" clId="{EC798EF4-DF7E-42C8-8B16-BD5E86F72821}" dt="2025-12-25T00:16:41.454" v="124"/>
          <ac:spMkLst>
            <pc:docMk/>
            <pc:sldMk cId="2461729911" sldId="488"/>
            <ac:spMk id="5" creationId="{D1CF6B30-EC2A-E08C-2548-CDA09B446B66}"/>
          </ac:spMkLst>
        </pc:spChg>
        <pc:spChg chg="add mod">
          <ac:chgData name="Daladier Lima Santos" userId="0434de8674cb0d30" providerId="LiveId" clId="{EC798EF4-DF7E-42C8-8B16-BD5E86F72821}" dt="2025-12-27T23:27:37.976" v="885" actId="1076"/>
          <ac:spMkLst>
            <pc:docMk/>
            <pc:sldMk cId="2461729911" sldId="488"/>
            <ac:spMk id="8" creationId="{3663857A-1073-96A0-8065-D64867E963DB}"/>
          </ac:spMkLst>
        </pc:spChg>
        <pc:spChg chg="mod">
          <ac:chgData name="Daladier Lima Santos" userId="0434de8674cb0d30" providerId="LiveId" clId="{EC798EF4-DF7E-42C8-8B16-BD5E86F72821}" dt="2025-12-25T00:16:44.614" v="126" actId="27636"/>
          <ac:spMkLst>
            <pc:docMk/>
            <pc:sldMk cId="2461729911" sldId="488"/>
            <ac:spMk id="16" creationId="{CB554169-CB08-4B92-A1EE-27A5D20D150E}"/>
          </ac:spMkLst>
        </pc:spChg>
        <pc:spChg chg="mod">
          <ac:chgData name="Daladier Lima Santos" userId="0434de8674cb0d30" providerId="LiveId" clId="{EC798EF4-DF7E-42C8-8B16-BD5E86F72821}" dt="2025-12-25T00:21:05.991" v="149" actId="113"/>
          <ac:spMkLst>
            <pc:docMk/>
            <pc:sldMk cId="2461729911" sldId="488"/>
            <ac:spMk id="18" creationId="{A6725955-997D-686C-11D3-CAEF0A9D762B}"/>
          </ac:spMkLst>
        </pc:spChg>
        <pc:spChg chg="mod">
          <ac:chgData name="Daladier Lima Santos" userId="0434de8674cb0d30" providerId="LiveId" clId="{EC798EF4-DF7E-42C8-8B16-BD5E86F72821}" dt="2025-12-25T00:21:44.460" v="152" actId="113"/>
          <ac:spMkLst>
            <pc:docMk/>
            <pc:sldMk cId="2461729911" sldId="488"/>
            <ac:spMk id="20" creationId="{B10409FB-5B30-4C95-B082-6FEFDD711F24}"/>
          </ac:spMkLst>
        </pc:spChg>
        <pc:spChg chg="mod">
          <ac:chgData name="Daladier Lima Santos" userId="0434de8674cb0d30" providerId="LiveId" clId="{EC798EF4-DF7E-42C8-8B16-BD5E86F72821}" dt="2025-12-25T00:16:51.096" v="128"/>
          <ac:spMkLst>
            <pc:docMk/>
            <pc:sldMk cId="2461729911" sldId="488"/>
            <ac:spMk id="21" creationId="{1B681CEE-21F3-E5C5-233A-CA3220BBCEAC}"/>
          </ac:spMkLst>
        </pc:spChg>
        <pc:spChg chg="mod">
          <ac:chgData name="Daladier Lima Santos" userId="0434de8674cb0d30" providerId="LiveId" clId="{EC798EF4-DF7E-42C8-8B16-BD5E86F72821}" dt="2025-12-25T00:23:14.903" v="164"/>
          <ac:spMkLst>
            <pc:docMk/>
            <pc:sldMk cId="2461729911" sldId="488"/>
            <ac:spMk id="22" creationId="{F1718742-6149-38D8-122E-1C84480BCC0F}"/>
          </ac:spMkLst>
        </pc:spChg>
      </pc:sldChg>
      <pc:sldChg chg="addSp delSp modSp mod delAnim modAnim">
        <pc:chgData name="Daladier Lima Santos" userId="0434de8674cb0d30" providerId="LiveId" clId="{EC798EF4-DF7E-42C8-8B16-BD5E86F72821}" dt="2025-12-25T00:27:18.892" v="195" actId="14100"/>
        <pc:sldMkLst>
          <pc:docMk/>
          <pc:sldMk cId="461812317" sldId="489"/>
        </pc:sldMkLst>
        <pc:spChg chg="mod">
          <ac:chgData name="Daladier Lima Santos" userId="0434de8674cb0d30" providerId="LiveId" clId="{EC798EF4-DF7E-42C8-8B16-BD5E86F72821}" dt="2025-12-25T00:19:32.796" v="135"/>
          <ac:spMkLst>
            <pc:docMk/>
            <pc:sldMk cId="461812317" sldId="489"/>
            <ac:spMk id="5" creationId="{D1CF6B30-EC2A-E08C-2548-CDA09B446B66}"/>
          </ac:spMkLst>
        </pc:spChg>
        <pc:spChg chg="add mod">
          <ac:chgData name="Daladier Lima Santos" userId="0434de8674cb0d30" providerId="LiveId" clId="{EC798EF4-DF7E-42C8-8B16-BD5E86F72821}" dt="2025-12-25T00:27:18.892" v="195" actId="14100"/>
          <ac:spMkLst>
            <pc:docMk/>
            <pc:sldMk cId="461812317" sldId="489"/>
            <ac:spMk id="8" creationId="{90A9F37C-25A1-6A2E-C760-DD8BB5980D31}"/>
          </ac:spMkLst>
        </pc:spChg>
        <pc:spChg chg="mod">
          <ac:chgData name="Daladier Lima Santos" userId="0434de8674cb0d30" providerId="LiveId" clId="{EC798EF4-DF7E-42C8-8B16-BD5E86F72821}" dt="2025-12-25T00:19:40.957" v="142" actId="27636"/>
          <ac:spMkLst>
            <pc:docMk/>
            <pc:sldMk cId="461812317" sldId="489"/>
            <ac:spMk id="16" creationId="{CB554169-CB08-4B92-A1EE-27A5D20D150E}"/>
          </ac:spMkLst>
        </pc:spChg>
        <pc:spChg chg="mod">
          <ac:chgData name="Daladier Lima Santos" userId="0434de8674cb0d30" providerId="LiveId" clId="{EC798EF4-DF7E-42C8-8B16-BD5E86F72821}" dt="2025-12-25T00:21:12.910" v="150"/>
          <ac:spMkLst>
            <pc:docMk/>
            <pc:sldMk cId="461812317" sldId="489"/>
            <ac:spMk id="18" creationId="{A6725955-997D-686C-11D3-CAEF0A9D762B}"/>
          </ac:spMkLst>
        </pc:spChg>
        <pc:spChg chg="mod">
          <ac:chgData name="Daladier Lima Santos" userId="0434de8674cb0d30" providerId="LiveId" clId="{EC798EF4-DF7E-42C8-8B16-BD5E86F72821}" dt="2025-12-25T00:22:19.265" v="158" actId="2711"/>
          <ac:spMkLst>
            <pc:docMk/>
            <pc:sldMk cId="461812317" sldId="489"/>
            <ac:spMk id="20" creationId="{B10409FB-5B30-4C95-B082-6FEFDD711F24}"/>
          </ac:spMkLst>
        </pc:spChg>
        <pc:spChg chg="mod">
          <ac:chgData name="Daladier Lima Santos" userId="0434de8674cb0d30" providerId="LiveId" clId="{EC798EF4-DF7E-42C8-8B16-BD5E86F72821}" dt="2025-12-25T00:19:35.163" v="136"/>
          <ac:spMkLst>
            <pc:docMk/>
            <pc:sldMk cId="461812317" sldId="489"/>
            <ac:spMk id="21" creationId="{1B681CEE-21F3-E5C5-233A-CA3220BBCEAC}"/>
          </ac:spMkLst>
        </pc:spChg>
        <pc:spChg chg="mod">
          <ac:chgData name="Daladier Lima Santos" userId="0434de8674cb0d30" providerId="LiveId" clId="{EC798EF4-DF7E-42C8-8B16-BD5E86F72821}" dt="2025-12-25T00:20:42.019" v="145"/>
          <ac:spMkLst>
            <pc:docMk/>
            <pc:sldMk cId="461812317" sldId="489"/>
            <ac:spMk id="22" creationId="{F1718742-6149-38D8-122E-1C84480BCC0F}"/>
          </ac:spMkLst>
        </pc:spChg>
      </pc:sldChg>
      <pc:sldChg chg="addSp delSp modSp mod delAnim modAnim">
        <pc:chgData name="Daladier Lima Santos" userId="0434de8674cb0d30" providerId="LiveId" clId="{EC798EF4-DF7E-42C8-8B16-BD5E86F72821}" dt="2025-12-27T23:31:57.368" v="919"/>
        <pc:sldMkLst>
          <pc:docMk/>
          <pc:sldMk cId="559887148" sldId="496"/>
        </pc:sldMkLst>
        <pc:spChg chg="mod">
          <ac:chgData name="Daladier Lima Santos" userId="0434de8674cb0d30" providerId="LiveId" clId="{EC798EF4-DF7E-42C8-8B16-BD5E86F72821}" dt="2025-12-27T23:31:24.937" v="913"/>
          <ac:spMkLst>
            <pc:docMk/>
            <pc:sldMk cId="559887148" sldId="496"/>
            <ac:spMk id="2" creationId="{D16AFCDD-05D7-887C-427F-3CD4823153EC}"/>
          </ac:spMkLst>
        </pc:spChg>
        <pc:spChg chg="add mod">
          <ac:chgData name="Daladier Lima Santos" userId="0434de8674cb0d30" providerId="LiveId" clId="{EC798EF4-DF7E-42C8-8B16-BD5E86F72821}" dt="2025-12-27T23:31:57.368" v="919"/>
          <ac:spMkLst>
            <pc:docMk/>
            <pc:sldMk cId="559887148" sldId="496"/>
            <ac:spMk id="4" creationId="{6B380F06-5510-E621-E52C-4CE367E0DFB5}"/>
          </ac:spMkLst>
        </pc:spChg>
        <pc:spChg chg="mod">
          <ac:chgData name="Daladier Lima Santos" userId="0434de8674cb0d30" providerId="LiveId" clId="{EC798EF4-DF7E-42C8-8B16-BD5E86F72821}" dt="2025-12-27T23:31:38.162" v="914"/>
          <ac:spMkLst>
            <pc:docMk/>
            <pc:sldMk cId="559887148" sldId="496"/>
            <ac:spMk id="5" creationId="{16D60B6C-4B6D-5CEC-C0A6-6250290C2191}"/>
          </ac:spMkLst>
        </pc:spChg>
        <pc:spChg chg="add mod">
          <ac:chgData name="Daladier Lima Santos" userId="0434de8674cb0d30" providerId="LiveId" clId="{EC798EF4-DF7E-42C8-8B16-BD5E86F72821}" dt="2025-12-27T23:31:50.618" v="918" actId="20577"/>
          <ac:spMkLst>
            <pc:docMk/>
            <pc:sldMk cId="559887148" sldId="496"/>
            <ac:spMk id="7" creationId="{067616A5-5AFF-085C-9128-D053FD6173D9}"/>
          </ac:spMkLst>
        </pc:spChg>
      </pc:sldChg>
      <pc:sldChg chg="modSp mod">
        <pc:chgData name="Daladier Lima Santos" userId="0434de8674cb0d30" providerId="LiveId" clId="{EC798EF4-DF7E-42C8-8B16-BD5E86F72821}" dt="2025-12-27T23:50:03.248" v="1800" actId="20577"/>
        <pc:sldMkLst>
          <pc:docMk/>
          <pc:sldMk cId="2447738290" sldId="497"/>
        </pc:sldMkLst>
        <pc:spChg chg="mod">
          <ac:chgData name="Daladier Lima Santos" userId="0434de8674cb0d30" providerId="LiveId" clId="{EC798EF4-DF7E-42C8-8B16-BD5E86F72821}" dt="2025-12-27T23:50:00.017" v="1799" actId="1035"/>
          <ac:spMkLst>
            <pc:docMk/>
            <pc:sldMk cId="2447738290" sldId="497"/>
            <ac:spMk id="4" creationId="{8945C80D-D5D3-4FF7-DD5B-F41FB65BAA9F}"/>
          </ac:spMkLst>
        </pc:spChg>
        <pc:spChg chg="mod">
          <ac:chgData name="Daladier Lima Santos" userId="0434de8674cb0d30" providerId="LiveId" clId="{EC798EF4-DF7E-42C8-8B16-BD5E86F72821}" dt="2025-12-27T23:48:52.592" v="1770"/>
          <ac:spMkLst>
            <pc:docMk/>
            <pc:sldMk cId="2447738290" sldId="497"/>
            <ac:spMk id="5" creationId="{0823D7C2-6D80-8F1E-715C-0ED61A3A13C1}"/>
          </ac:spMkLst>
        </pc:spChg>
        <pc:spChg chg="mod">
          <ac:chgData name="Daladier Lima Santos" userId="0434de8674cb0d30" providerId="LiveId" clId="{EC798EF4-DF7E-42C8-8B16-BD5E86F72821}" dt="2025-12-27T23:50:00.017" v="1799" actId="1035"/>
          <ac:spMkLst>
            <pc:docMk/>
            <pc:sldMk cId="2447738290" sldId="497"/>
            <ac:spMk id="7" creationId="{37866B21-9474-95E5-E422-E9B3A64BB1A2}"/>
          </ac:spMkLst>
        </pc:spChg>
        <pc:spChg chg="mod">
          <ac:chgData name="Daladier Lima Santos" userId="0434de8674cb0d30" providerId="LiveId" clId="{EC798EF4-DF7E-42C8-8B16-BD5E86F72821}" dt="2025-12-27T23:50:03.248" v="1800" actId="20577"/>
          <ac:spMkLst>
            <pc:docMk/>
            <pc:sldMk cId="2447738290" sldId="497"/>
            <ac:spMk id="9" creationId="{23107A65-9F90-4B98-1E10-2299851B824C}"/>
          </ac:spMkLst>
        </pc:spChg>
        <pc:spChg chg="mod">
          <ac:chgData name="Daladier Lima Santos" userId="0434de8674cb0d30" providerId="LiveId" clId="{EC798EF4-DF7E-42C8-8B16-BD5E86F72821}" dt="2025-12-27T23:49:56.262" v="1791" actId="1036"/>
          <ac:spMkLst>
            <pc:docMk/>
            <pc:sldMk cId="2447738290" sldId="497"/>
            <ac:spMk id="10" creationId="{478CE0A0-344A-7011-29EB-7850EA957E77}"/>
          </ac:spMkLst>
        </pc:spChg>
      </pc:sldChg>
      <pc:sldChg chg="modSp mod">
        <pc:chgData name="Daladier Lima Santos" userId="0434de8674cb0d30" providerId="LiveId" clId="{EC798EF4-DF7E-42C8-8B16-BD5E86F72821}" dt="2025-12-30T23:33:14.752" v="1906" actId="6549"/>
        <pc:sldMkLst>
          <pc:docMk/>
          <pc:sldMk cId="1446503609" sldId="514"/>
        </pc:sldMkLst>
        <pc:spChg chg="mod">
          <ac:chgData name="Daladier Lima Santos" userId="0434de8674cb0d30" providerId="LiveId" clId="{EC798EF4-DF7E-42C8-8B16-BD5E86F72821}" dt="2025-12-30T23:32:39.994" v="1810" actId="1076"/>
          <ac:spMkLst>
            <pc:docMk/>
            <pc:sldMk cId="1446503609" sldId="514"/>
            <ac:spMk id="3" creationId="{848E5624-C2FA-0ADA-7661-FCEA559A68B9}"/>
          </ac:spMkLst>
        </pc:spChg>
        <pc:spChg chg="mod">
          <ac:chgData name="Daladier Lima Santos" userId="0434de8674cb0d30" providerId="LiveId" clId="{EC798EF4-DF7E-42C8-8B16-BD5E86F72821}" dt="2025-12-30T23:33:14.752" v="1906" actId="6549"/>
          <ac:spMkLst>
            <pc:docMk/>
            <pc:sldMk cId="1446503609" sldId="514"/>
            <ac:spMk id="5" creationId="{0823D7C2-6D80-8F1E-715C-0ED61A3A13C1}"/>
          </ac:spMkLst>
        </pc:spChg>
        <pc:spChg chg="mod">
          <ac:chgData name="Daladier Lima Santos" userId="0434de8674cb0d30" providerId="LiveId" clId="{EC798EF4-DF7E-42C8-8B16-BD5E86F72821}" dt="2025-12-30T23:32:39.994" v="1810" actId="1076"/>
          <ac:spMkLst>
            <pc:docMk/>
            <pc:sldMk cId="1446503609" sldId="514"/>
            <ac:spMk id="8" creationId="{115D6FEC-1328-9EB1-DBD9-78C71F938D0E}"/>
          </ac:spMkLst>
        </pc:spChg>
      </pc:sldChg>
      <pc:sldChg chg="modSp">
        <pc:chgData name="Daladier Lima Santos" userId="0434de8674cb0d30" providerId="LiveId" clId="{EC798EF4-DF7E-42C8-8B16-BD5E86F72821}" dt="2025-12-24T23:34:13.717" v="76"/>
        <pc:sldMkLst>
          <pc:docMk/>
          <pc:sldMk cId="1321984276" sldId="515"/>
        </pc:sldMkLst>
        <pc:spChg chg="mod">
          <ac:chgData name="Daladier Lima Santos" userId="0434de8674cb0d30" providerId="LiveId" clId="{EC798EF4-DF7E-42C8-8B16-BD5E86F72821}" dt="2025-12-24T23:33:39.469" v="71"/>
          <ac:spMkLst>
            <pc:docMk/>
            <pc:sldMk cId="1321984276" sldId="515"/>
            <ac:spMk id="5" creationId="{0823D7C2-6D80-8F1E-715C-0ED61A3A13C1}"/>
          </ac:spMkLst>
        </pc:spChg>
        <pc:spChg chg="mod">
          <ac:chgData name="Daladier Lima Santos" userId="0434de8674cb0d30" providerId="LiveId" clId="{EC798EF4-DF7E-42C8-8B16-BD5E86F72821}" dt="2025-12-24T23:34:13.717" v="76"/>
          <ac:spMkLst>
            <pc:docMk/>
            <pc:sldMk cId="1321984276" sldId="515"/>
            <ac:spMk id="36" creationId="{BDB7E470-0E5B-CA82-6AEB-F711BDB7C232}"/>
          </ac:spMkLst>
        </pc:spChg>
        <pc:spChg chg="mod">
          <ac:chgData name="Daladier Lima Santos" userId="0434de8674cb0d30" providerId="LiveId" clId="{EC798EF4-DF7E-42C8-8B16-BD5E86F72821}" dt="2025-12-24T23:33:57.687" v="73"/>
          <ac:spMkLst>
            <pc:docMk/>
            <pc:sldMk cId="1321984276" sldId="515"/>
            <ac:spMk id="37" creationId="{E70E4088-E97A-1486-DC75-A0B9D837CBD2}"/>
          </ac:spMkLst>
        </pc:spChg>
      </pc:sldChg>
      <pc:sldChg chg="modSp">
        <pc:chgData name="Daladier Lima Santos" userId="0434de8674cb0d30" providerId="LiveId" clId="{EC798EF4-DF7E-42C8-8B16-BD5E86F72821}" dt="2025-12-24T23:35:14.476" v="116" actId="20577"/>
        <pc:sldMkLst>
          <pc:docMk/>
          <pc:sldMk cId="64808345" sldId="516"/>
        </pc:sldMkLst>
        <pc:spChg chg="mod">
          <ac:chgData name="Daladier Lima Santos" userId="0434de8674cb0d30" providerId="LiveId" clId="{EC798EF4-DF7E-42C8-8B16-BD5E86F72821}" dt="2025-12-24T23:34:43.348" v="77"/>
          <ac:spMkLst>
            <pc:docMk/>
            <pc:sldMk cId="64808345" sldId="516"/>
            <ac:spMk id="5" creationId="{9DD62FD4-C014-18CD-E70C-F2F61101B6CA}"/>
          </ac:spMkLst>
        </pc:spChg>
        <pc:spChg chg="mod">
          <ac:chgData name="Daladier Lima Santos" userId="0434de8674cb0d30" providerId="LiveId" clId="{EC798EF4-DF7E-42C8-8B16-BD5E86F72821}" dt="2025-12-24T23:34:48.053" v="85" actId="20577"/>
          <ac:spMkLst>
            <pc:docMk/>
            <pc:sldMk cId="64808345" sldId="516"/>
            <ac:spMk id="6" creationId="{8CCB4EFF-0979-E882-DBE7-79FB85E1A47D}"/>
          </ac:spMkLst>
        </pc:spChg>
        <pc:spChg chg="mod">
          <ac:chgData name="Daladier Lima Santos" userId="0434de8674cb0d30" providerId="LiveId" clId="{EC798EF4-DF7E-42C8-8B16-BD5E86F72821}" dt="2025-12-24T23:34:52.529" v="93" actId="20577"/>
          <ac:spMkLst>
            <pc:docMk/>
            <pc:sldMk cId="64808345" sldId="516"/>
            <ac:spMk id="11" creationId="{F42F428F-359C-CE99-86C8-516AC11D3CD9}"/>
          </ac:spMkLst>
        </pc:spChg>
        <pc:spChg chg="mod">
          <ac:chgData name="Daladier Lima Santos" userId="0434de8674cb0d30" providerId="LiveId" clId="{EC798EF4-DF7E-42C8-8B16-BD5E86F72821}" dt="2025-12-24T23:35:07.302" v="107" actId="20577"/>
          <ac:spMkLst>
            <pc:docMk/>
            <pc:sldMk cId="64808345" sldId="516"/>
            <ac:spMk id="12" creationId="{B1529176-9E9C-A65C-6E7E-0AA2BDF3718F}"/>
          </ac:spMkLst>
        </pc:spChg>
        <pc:spChg chg="mod">
          <ac:chgData name="Daladier Lima Santos" userId="0434de8674cb0d30" providerId="LiveId" clId="{EC798EF4-DF7E-42C8-8B16-BD5E86F72821}" dt="2025-12-24T23:35:14.476" v="116" actId="20577"/>
          <ac:spMkLst>
            <pc:docMk/>
            <pc:sldMk cId="64808345" sldId="516"/>
            <ac:spMk id="13" creationId="{F2C94B65-E490-8394-3B5D-3CC34DBC3578}"/>
          </ac:spMkLst>
        </pc:spChg>
      </pc:sldChg>
      <pc:sldChg chg="modSp">
        <pc:chgData name="Daladier Lima Santos" userId="0434de8674cb0d30" providerId="LiveId" clId="{EC798EF4-DF7E-42C8-8B16-BD5E86F72821}" dt="2025-12-24T23:30:58.311" v="65"/>
        <pc:sldMkLst>
          <pc:docMk/>
          <pc:sldMk cId="1053151798" sldId="525"/>
        </pc:sldMkLst>
        <pc:spChg chg="mod">
          <ac:chgData name="Daladier Lima Santos" userId="0434de8674cb0d30" providerId="LiveId" clId="{EC798EF4-DF7E-42C8-8B16-BD5E86F72821}" dt="2025-12-24T23:30:58.311" v="65"/>
          <ac:spMkLst>
            <pc:docMk/>
            <pc:sldMk cId="1053151798" sldId="525"/>
            <ac:spMk id="5" creationId="{5CCCA08F-2ADE-DD6D-6DE0-17CBE0A237BD}"/>
          </ac:spMkLst>
        </pc:spChg>
      </pc:sldChg>
      <pc:sldChg chg="modSp add">
        <pc:chgData name="Daladier Lima Santos" userId="0434de8674cb0d30" providerId="LiveId" clId="{EC798EF4-DF7E-42C8-8B16-BD5E86F72821}" dt="2025-12-24T23:30:58.311" v="65"/>
        <pc:sldMkLst>
          <pc:docMk/>
          <pc:sldMk cId="2425375963" sldId="533"/>
        </pc:sldMkLst>
        <pc:spChg chg="mod">
          <ac:chgData name="Daladier Lima Santos" userId="0434de8674cb0d30" providerId="LiveId" clId="{EC798EF4-DF7E-42C8-8B16-BD5E86F72821}" dt="2025-12-24T23:30:58.311" v="65"/>
          <ac:spMkLst>
            <pc:docMk/>
            <pc:sldMk cId="2425375963" sldId="533"/>
            <ac:spMk id="5" creationId="{1F49363A-B805-3305-2DD0-CE580F8A45A5}"/>
          </ac:spMkLst>
        </pc:spChg>
      </pc:sldChg>
      <pc:sldChg chg="addSp modSp add mod modAnim">
        <pc:chgData name="Daladier Lima Santos" userId="0434de8674cb0d30" providerId="LiveId" clId="{EC798EF4-DF7E-42C8-8B16-BD5E86F72821}" dt="2025-12-27T23:30:28.674" v="912" actId="6549"/>
        <pc:sldMkLst>
          <pc:docMk/>
          <pc:sldMk cId="3855145973" sldId="534"/>
        </pc:sldMkLst>
        <pc:spChg chg="mod">
          <ac:chgData name="Daladier Lima Santos" userId="0434de8674cb0d30" providerId="LiveId" clId="{EC798EF4-DF7E-42C8-8B16-BD5E86F72821}" dt="2025-12-25T00:28:29.681" v="197"/>
          <ac:spMkLst>
            <pc:docMk/>
            <pc:sldMk cId="3855145973" sldId="534"/>
            <ac:spMk id="5" creationId="{19D0A7FD-E98A-C92E-5C06-9C7197730E5D}"/>
          </ac:spMkLst>
        </pc:spChg>
        <pc:spChg chg="add mod">
          <ac:chgData name="Daladier Lima Santos" userId="0434de8674cb0d30" providerId="LiveId" clId="{EC798EF4-DF7E-42C8-8B16-BD5E86F72821}" dt="2025-12-25T00:33:17.257" v="237"/>
          <ac:spMkLst>
            <pc:docMk/>
            <pc:sldMk cId="3855145973" sldId="534"/>
            <ac:spMk id="6" creationId="{F6B8602C-3CE5-12A1-FE0F-C363DD136DDD}"/>
          </ac:spMkLst>
        </pc:spChg>
        <pc:spChg chg="mod">
          <ac:chgData name="Daladier Lima Santos" userId="0434de8674cb0d30" providerId="LiveId" clId="{EC798EF4-DF7E-42C8-8B16-BD5E86F72821}" dt="2025-12-25T00:28:26.943" v="196"/>
          <ac:spMkLst>
            <pc:docMk/>
            <pc:sldMk cId="3855145973" sldId="534"/>
            <ac:spMk id="16" creationId="{7BBAB150-3705-27CE-8003-58BDEAC7E799}"/>
          </ac:spMkLst>
        </pc:spChg>
        <pc:spChg chg="mod">
          <ac:chgData name="Daladier Lima Santos" userId="0434de8674cb0d30" providerId="LiveId" clId="{EC798EF4-DF7E-42C8-8B16-BD5E86F72821}" dt="2025-12-25T00:30:55.384" v="224"/>
          <ac:spMkLst>
            <pc:docMk/>
            <pc:sldMk cId="3855145973" sldId="534"/>
            <ac:spMk id="18" creationId="{C731DD77-2A32-529C-42D7-C9627E630998}"/>
          </ac:spMkLst>
        </pc:spChg>
        <pc:spChg chg="mod">
          <ac:chgData name="Daladier Lima Santos" userId="0434de8674cb0d30" providerId="LiveId" clId="{EC798EF4-DF7E-42C8-8B16-BD5E86F72821}" dt="2025-12-27T23:30:28.674" v="912" actId="6549"/>
          <ac:spMkLst>
            <pc:docMk/>
            <pc:sldMk cId="3855145973" sldId="534"/>
            <ac:spMk id="20" creationId="{5E6E0D50-86C8-7AFE-22ED-90E3D2E49668}"/>
          </ac:spMkLst>
        </pc:spChg>
        <pc:spChg chg="mod">
          <ac:chgData name="Daladier Lima Santos" userId="0434de8674cb0d30" providerId="LiveId" clId="{EC798EF4-DF7E-42C8-8B16-BD5E86F72821}" dt="2025-12-25T00:28:32.957" v="198"/>
          <ac:spMkLst>
            <pc:docMk/>
            <pc:sldMk cId="3855145973" sldId="534"/>
            <ac:spMk id="21" creationId="{EE189329-48B8-D423-307F-665A72DE2705}"/>
          </ac:spMkLst>
        </pc:spChg>
        <pc:spChg chg="mod">
          <ac:chgData name="Daladier Lima Santos" userId="0434de8674cb0d30" providerId="LiveId" clId="{EC798EF4-DF7E-42C8-8B16-BD5E86F72821}" dt="2025-12-25T00:32:07.574" v="235"/>
          <ac:spMkLst>
            <pc:docMk/>
            <pc:sldMk cId="3855145973" sldId="534"/>
            <ac:spMk id="22" creationId="{77DF8FFB-7CC7-E577-C97F-021F2670DCDD}"/>
          </ac:spMkLst>
        </pc:spChg>
      </pc:sldChg>
      <pc:sldChg chg="addSp modSp add mod modAnim">
        <pc:chgData name="Daladier Lima Santos" userId="0434de8674cb0d30" providerId="LiveId" clId="{EC798EF4-DF7E-42C8-8B16-BD5E86F72821}" dt="2025-12-25T00:36:28.595" v="539" actId="1076"/>
        <pc:sldMkLst>
          <pc:docMk/>
          <pc:sldMk cId="2249624088" sldId="535"/>
        </pc:sldMkLst>
        <pc:spChg chg="mod">
          <ac:chgData name="Daladier Lima Santos" userId="0434de8674cb0d30" providerId="LiveId" clId="{EC798EF4-DF7E-42C8-8B16-BD5E86F72821}" dt="2025-12-25T00:28:37.825" v="199"/>
          <ac:spMkLst>
            <pc:docMk/>
            <pc:sldMk cId="2249624088" sldId="535"/>
            <ac:spMk id="5" creationId="{578BA452-8D21-BA42-231D-F690D5074D3E}"/>
          </ac:spMkLst>
        </pc:spChg>
        <pc:spChg chg="add mod">
          <ac:chgData name="Daladier Lima Santos" userId="0434de8674cb0d30" providerId="LiveId" clId="{EC798EF4-DF7E-42C8-8B16-BD5E86F72821}" dt="2025-12-25T00:36:28.595" v="539" actId="1076"/>
          <ac:spMkLst>
            <pc:docMk/>
            <pc:sldMk cId="2249624088" sldId="535"/>
            <ac:spMk id="6" creationId="{499EC004-FD3B-4C0D-6762-59E791DA482A}"/>
          </ac:spMkLst>
        </pc:spChg>
        <pc:spChg chg="mod">
          <ac:chgData name="Daladier Lima Santos" userId="0434de8674cb0d30" providerId="LiveId" clId="{EC798EF4-DF7E-42C8-8B16-BD5E86F72821}" dt="2025-12-25T00:28:40.654" v="200"/>
          <ac:spMkLst>
            <pc:docMk/>
            <pc:sldMk cId="2249624088" sldId="535"/>
            <ac:spMk id="16" creationId="{8FA0D641-5F64-9F5B-621E-D82F4F41BEBD}"/>
          </ac:spMkLst>
        </pc:spChg>
        <pc:spChg chg="mod">
          <ac:chgData name="Daladier Lima Santos" userId="0434de8674cb0d30" providerId="LiveId" clId="{EC798EF4-DF7E-42C8-8B16-BD5E86F72821}" dt="2025-12-25T00:29:54.829" v="214" actId="20577"/>
          <ac:spMkLst>
            <pc:docMk/>
            <pc:sldMk cId="2249624088" sldId="535"/>
            <ac:spMk id="18" creationId="{A33B066E-714E-A32F-C389-0EF5F303C61B}"/>
          </ac:spMkLst>
        </pc:spChg>
        <pc:spChg chg="mod">
          <ac:chgData name="Daladier Lima Santos" userId="0434de8674cb0d30" providerId="LiveId" clId="{EC798EF4-DF7E-42C8-8B16-BD5E86F72821}" dt="2025-12-25T00:30:19.626" v="217" actId="113"/>
          <ac:spMkLst>
            <pc:docMk/>
            <pc:sldMk cId="2249624088" sldId="535"/>
            <ac:spMk id="20" creationId="{89704044-4F12-5357-8C00-E557F2DA13F9}"/>
          </ac:spMkLst>
        </pc:spChg>
        <pc:spChg chg="mod">
          <ac:chgData name="Daladier Lima Santos" userId="0434de8674cb0d30" providerId="LiveId" clId="{EC798EF4-DF7E-42C8-8B16-BD5E86F72821}" dt="2025-12-25T00:28:43.520" v="201"/>
          <ac:spMkLst>
            <pc:docMk/>
            <pc:sldMk cId="2249624088" sldId="535"/>
            <ac:spMk id="21" creationId="{472F6CF1-2EE7-12DF-07F2-A7E24216D67D}"/>
          </ac:spMkLst>
        </pc:spChg>
        <pc:spChg chg="mod">
          <ac:chgData name="Daladier Lima Santos" userId="0434de8674cb0d30" providerId="LiveId" clId="{EC798EF4-DF7E-42C8-8B16-BD5E86F72821}" dt="2025-12-25T00:31:53.458" v="234" actId="20577"/>
          <ac:spMkLst>
            <pc:docMk/>
            <pc:sldMk cId="2249624088" sldId="535"/>
            <ac:spMk id="22" creationId="{A8B82BA8-4133-986A-0E71-1784C8025DB4}"/>
          </ac:spMkLst>
        </pc:spChg>
      </pc:sldChg>
      <pc:sldChg chg="addSp modSp add mod modAnim">
        <pc:chgData name="Daladier Lima Santos" userId="0434de8674cb0d30" providerId="LiveId" clId="{EC798EF4-DF7E-42C8-8B16-BD5E86F72821}" dt="2025-12-27T23:27:03.441" v="883" actId="1076"/>
        <pc:sldMkLst>
          <pc:docMk/>
          <pc:sldMk cId="3362742924" sldId="536"/>
        </pc:sldMkLst>
        <pc:spChg chg="mod">
          <ac:chgData name="Daladier Lima Santos" userId="0434de8674cb0d30" providerId="LiveId" clId="{EC798EF4-DF7E-42C8-8B16-BD5E86F72821}" dt="2025-12-25T00:28:48.992" v="202"/>
          <ac:spMkLst>
            <pc:docMk/>
            <pc:sldMk cId="3362742924" sldId="536"/>
            <ac:spMk id="5" creationId="{F1E2F8C7-D235-85B9-1A67-663B486ABB04}"/>
          </ac:spMkLst>
        </pc:spChg>
        <pc:spChg chg="add mod">
          <ac:chgData name="Daladier Lima Santos" userId="0434de8674cb0d30" providerId="LiveId" clId="{EC798EF4-DF7E-42C8-8B16-BD5E86F72821}" dt="2025-12-27T23:27:03.441" v="883" actId="1076"/>
          <ac:spMkLst>
            <pc:docMk/>
            <pc:sldMk cId="3362742924" sldId="536"/>
            <ac:spMk id="6" creationId="{176A1C89-F492-6FA2-154A-B0F7FFAAE81A}"/>
          </ac:spMkLst>
        </pc:spChg>
        <pc:spChg chg="mod">
          <ac:chgData name="Daladier Lima Santos" userId="0434de8674cb0d30" providerId="LiveId" clId="{EC798EF4-DF7E-42C8-8B16-BD5E86F72821}" dt="2025-12-25T00:28:55.872" v="204"/>
          <ac:spMkLst>
            <pc:docMk/>
            <pc:sldMk cId="3362742924" sldId="536"/>
            <ac:spMk id="16" creationId="{158FB8FC-0297-5F2F-FA58-624BB55769A5}"/>
          </ac:spMkLst>
        </pc:spChg>
        <pc:spChg chg="mod">
          <ac:chgData name="Daladier Lima Santos" userId="0434de8674cb0d30" providerId="LiveId" clId="{EC798EF4-DF7E-42C8-8B16-BD5E86F72821}" dt="2025-12-25T00:30:00.836" v="215"/>
          <ac:spMkLst>
            <pc:docMk/>
            <pc:sldMk cId="3362742924" sldId="536"/>
            <ac:spMk id="18" creationId="{229E02C6-A913-A3D4-90C8-45E47B4AB5B1}"/>
          </ac:spMkLst>
        </pc:spChg>
        <pc:spChg chg="mod">
          <ac:chgData name="Daladier Lima Santos" userId="0434de8674cb0d30" providerId="LiveId" clId="{EC798EF4-DF7E-42C8-8B16-BD5E86F72821}" dt="2025-12-25T00:31:21.908" v="226" actId="2711"/>
          <ac:spMkLst>
            <pc:docMk/>
            <pc:sldMk cId="3362742924" sldId="536"/>
            <ac:spMk id="20" creationId="{80BE082C-E581-CBA9-CE4E-31E69B010A73}"/>
          </ac:spMkLst>
        </pc:spChg>
        <pc:spChg chg="mod">
          <ac:chgData name="Daladier Lima Santos" userId="0434de8674cb0d30" providerId="LiveId" clId="{EC798EF4-DF7E-42C8-8B16-BD5E86F72821}" dt="2025-12-25T00:28:52.727" v="203"/>
          <ac:spMkLst>
            <pc:docMk/>
            <pc:sldMk cId="3362742924" sldId="536"/>
            <ac:spMk id="21" creationId="{ABB9D47A-8B6A-212C-6225-F637219E6F0D}"/>
          </ac:spMkLst>
        </pc:spChg>
        <pc:spChg chg="mod">
          <ac:chgData name="Daladier Lima Santos" userId="0434de8674cb0d30" providerId="LiveId" clId="{EC798EF4-DF7E-42C8-8B16-BD5E86F72821}" dt="2025-12-25T00:30:45.519" v="223" actId="20577"/>
          <ac:spMkLst>
            <pc:docMk/>
            <pc:sldMk cId="3362742924" sldId="536"/>
            <ac:spMk id="22" creationId="{FE55AFEF-1C69-08EB-25EE-C8F69E9DD230}"/>
          </ac:spMkLst>
        </pc:spChg>
      </pc:sldChg>
      <pc:sldChg chg="addSp delSp modSp add mod ord delAnim modAnim">
        <pc:chgData name="Daladier Lima Santos" userId="0434de8674cb0d30" providerId="LiveId" clId="{EC798EF4-DF7E-42C8-8B16-BD5E86F72821}" dt="2025-12-27T23:46:49.797" v="1760" actId="20577"/>
        <pc:sldMkLst>
          <pc:docMk/>
          <pc:sldMk cId="787942593" sldId="537"/>
        </pc:sldMkLst>
        <pc:spChg chg="mod">
          <ac:chgData name="Daladier Lima Santos" userId="0434de8674cb0d30" providerId="LiveId" clId="{EC798EF4-DF7E-42C8-8B16-BD5E86F72821}" dt="2025-12-27T23:33:58.047" v="960" actId="404"/>
          <ac:spMkLst>
            <pc:docMk/>
            <pc:sldMk cId="787942593" sldId="537"/>
            <ac:spMk id="2" creationId="{482C558E-9A71-8B84-4D05-9963460344E7}"/>
          </ac:spMkLst>
        </pc:spChg>
        <pc:spChg chg="add mod">
          <ac:chgData name="Daladier Lima Santos" userId="0434de8674cb0d30" providerId="LiveId" clId="{EC798EF4-DF7E-42C8-8B16-BD5E86F72821}" dt="2025-12-27T23:34:48.841" v="1004" actId="20577"/>
          <ac:spMkLst>
            <pc:docMk/>
            <pc:sldMk cId="787942593" sldId="537"/>
            <ac:spMk id="3" creationId="{658422D4-CF65-52ED-190C-4A40EF5B4808}"/>
          </ac:spMkLst>
        </pc:spChg>
        <pc:spChg chg="add mod">
          <ac:chgData name="Daladier Lima Santos" userId="0434de8674cb0d30" providerId="LiveId" clId="{EC798EF4-DF7E-42C8-8B16-BD5E86F72821}" dt="2025-12-27T23:35:43.232" v="1010" actId="113"/>
          <ac:spMkLst>
            <pc:docMk/>
            <pc:sldMk cId="787942593" sldId="537"/>
            <ac:spMk id="4" creationId="{79631959-26E3-D497-58A9-9F67F2475BFA}"/>
          </ac:spMkLst>
        </pc:spChg>
        <pc:spChg chg="add mod">
          <ac:chgData name="Daladier Lima Santos" userId="0434de8674cb0d30" providerId="LiveId" clId="{EC798EF4-DF7E-42C8-8B16-BD5E86F72821}" dt="2025-12-27T23:37:54.601" v="1102" actId="313"/>
          <ac:spMkLst>
            <pc:docMk/>
            <pc:sldMk cId="787942593" sldId="537"/>
            <ac:spMk id="5" creationId="{97F6BEE7-1532-47A6-5E8B-BDEF4ABA3767}"/>
          </ac:spMkLst>
        </pc:spChg>
        <pc:spChg chg="add mod">
          <ac:chgData name="Daladier Lima Santos" userId="0434de8674cb0d30" providerId="LiveId" clId="{EC798EF4-DF7E-42C8-8B16-BD5E86F72821}" dt="2025-12-27T23:36:34.060" v="1016"/>
          <ac:spMkLst>
            <pc:docMk/>
            <pc:sldMk cId="787942593" sldId="537"/>
            <ac:spMk id="6" creationId="{F5F8CA49-C924-B1F2-E5F3-751EBA743A28}"/>
          </ac:spMkLst>
        </pc:spChg>
        <pc:spChg chg="add mod">
          <ac:chgData name="Daladier Lima Santos" userId="0434de8674cb0d30" providerId="LiveId" clId="{EC798EF4-DF7E-42C8-8B16-BD5E86F72821}" dt="2025-12-27T23:37:21.638" v="1032" actId="20577"/>
          <ac:spMkLst>
            <pc:docMk/>
            <pc:sldMk cId="787942593" sldId="537"/>
            <ac:spMk id="7" creationId="{4F66EC6C-CABA-5456-3EA8-B442CB9EC376}"/>
          </ac:spMkLst>
        </pc:spChg>
        <pc:spChg chg="add mod">
          <ac:chgData name="Daladier Lima Santos" userId="0434de8674cb0d30" providerId="LiveId" clId="{EC798EF4-DF7E-42C8-8B16-BD5E86F72821}" dt="2025-12-27T23:46:49.797" v="1760" actId="20577"/>
          <ac:spMkLst>
            <pc:docMk/>
            <pc:sldMk cId="787942593" sldId="537"/>
            <ac:spMk id="9" creationId="{D6324A4F-8D90-1600-F866-688A240156D5}"/>
          </ac:spMkLst>
        </pc:spChg>
        <pc:spChg chg="mod">
          <ac:chgData name="Daladier Lima Santos" userId="0434de8674cb0d30" providerId="LiveId" clId="{EC798EF4-DF7E-42C8-8B16-BD5E86F72821}" dt="2025-12-27T23:34:35.080" v="991" actId="20577"/>
          <ac:spMkLst>
            <pc:docMk/>
            <pc:sldMk cId="787942593" sldId="537"/>
            <ac:spMk id="16" creationId="{EAD84D1A-3222-AD24-BF9B-19703CE09433}"/>
          </ac:spMkLst>
        </pc:spChg>
      </pc:sldChg>
      <pc:sldChg chg="addSp modSp add mod">
        <pc:chgData name="Daladier Lima Santos" userId="0434de8674cb0d30" providerId="LiveId" clId="{EC798EF4-DF7E-42C8-8B16-BD5E86F72821}" dt="2025-12-27T23:54:55.748" v="1809" actId="255"/>
        <pc:sldMkLst>
          <pc:docMk/>
          <pc:sldMk cId="1641667811" sldId="538"/>
        </pc:sldMkLst>
        <pc:spChg chg="mod">
          <ac:chgData name="Daladier Lima Santos" userId="0434de8674cb0d30" providerId="LiveId" clId="{EC798EF4-DF7E-42C8-8B16-BD5E86F72821}" dt="2025-12-27T23:16:26.791" v="780"/>
          <ac:spMkLst>
            <pc:docMk/>
            <pc:sldMk cId="1641667811" sldId="538"/>
            <ac:spMk id="5" creationId="{BFECB985-AB8C-C8BA-FF9C-D3CA94C4079F}"/>
          </ac:spMkLst>
        </pc:spChg>
        <pc:spChg chg="mod">
          <ac:chgData name="Daladier Lima Santos" userId="0434de8674cb0d30" providerId="LiveId" clId="{EC798EF4-DF7E-42C8-8B16-BD5E86F72821}" dt="2025-12-27T23:26:08.707" v="871" actId="1035"/>
          <ac:spMkLst>
            <pc:docMk/>
            <pc:sldMk cId="1641667811" sldId="538"/>
            <ac:spMk id="6" creationId="{518B288F-17A4-C095-B944-BCF801CD909A}"/>
          </ac:spMkLst>
        </pc:spChg>
        <pc:spChg chg="mod">
          <ac:chgData name="Daladier Lima Santos" userId="0434de8674cb0d30" providerId="LiveId" clId="{EC798EF4-DF7E-42C8-8B16-BD5E86F72821}" dt="2025-12-27T23:16:17.297" v="778"/>
          <ac:spMkLst>
            <pc:docMk/>
            <pc:sldMk cId="1641667811" sldId="538"/>
            <ac:spMk id="16" creationId="{0E544D0A-1EFF-DD4F-DAFE-3A66862D65BA}"/>
          </ac:spMkLst>
        </pc:spChg>
        <pc:spChg chg="mod">
          <ac:chgData name="Daladier Lima Santos" userId="0434de8674cb0d30" providerId="LiveId" clId="{EC798EF4-DF7E-42C8-8B16-BD5E86F72821}" dt="2025-12-27T23:19:04.458" v="816" actId="207"/>
          <ac:spMkLst>
            <pc:docMk/>
            <pc:sldMk cId="1641667811" sldId="538"/>
            <ac:spMk id="18" creationId="{9B6AD923-6A55-6B12-706A-BB9F187E88C2}"/>
          </ac:spMkLst>
        </pc:spChg>
        <pc:spChg chg="mod">
          <ac:chgData name="Daladier Lima Santos" userId="0434de8674cb0d30" providerId="LiveId" clId="{EC798EF4-DF7E-42C8-8B16-BD5E86F72821}" dt="2025-12-27T23:54:55.748" v="1809" actId="255"/>
          <ac:spMkLst>
            <pc:docMk/>
            <pc:sldMk cId="1641667811" sldId="538"/>
            <ac:spMk id="20" creationId="{FF9228CB-9F0F-F13F-9DE3-D4A69F6E0067}"/>
          </ac:spMkLst>
        </pc:spChg>
        <pc:spChg chg="mod">
          <ac:chgData name="Daladier Lima Santos" userId="0434de8674cb0d30" providerId="LiveId" clId="{EC798EF4-DF7E-42C8-8B16-BD5E86F72821}" dt="2025-12-27T23:16:29.639" v="781"/>
          <ac:spMkLst>
            <pc:docMk/>
            <pc:sldMk cId="1641667811" sldId="538"/>
            <ac:spMk id="21" creationId="{0C5E41A1-8D38-9EB9-C071-BA541808E974}"/>
          </ac:spMkLst>
        </pc:spChg>
        <pc:spChg chg="mod">
          <ac:chgData name="Daladier Lima Santos" userId="0434de8674cb0d30" providerId="LiveId" clId="{EC798EF4-DF7E-42C8-8B16-BD5E86F72821}" dt="2025-12-27T23:20:24.315" v="830"/>
          <ac:spMkLst>
            <pc:docMk/>
            <pc:sldMk cId="1641667811" sldId="538"/>
            <ac:spMk id="22" creationId="{E34FC4B2-E2CC-FF76-7142-3ED77B6BF0C1}"/>
          </ac:spMkLst>
        </pc:spChg>
      </pc:sldChg>
      <pc:sldChg chg="modSp add mod ord">
        <pc:chgData name="Daladier Lima Santos" userId="0434de8674cb0d30" providerId="LiveId" clId="{EC798EF4-DF7E-42C8-8B16-BD5E86F72821}" dt="2025-12-27T23:34:20.306" v="962"/>
        <pc:sldMkLst>
          <pc:docMk/>
          <pc:sldMk cId="2723929777" sldId="539"/>
        </pc:sldMkLst>
        <pc:spChg chg="mod">
          <ac:chgData name="Daladier Lima Santos" userId="0434de8674cb0d30" providerId="LiveId" clId="{EC798EF4-DF7E-42C8-8B16-BD5E86F72821}" dt="2025-12-27T23:16:33.489" v="782"/>
          <ac:spMkLst>
            <pc:docMk/>
            <pc:sldMk cId="2723929777" sldId="539"/>
            <ac:spMk id="5" creationId="{4E5F411A-D730-7E38-3514-0951F2AAE2B2}"/>
          </ac:spMkLst>
        </pc:spChg>
        <pc:spChg chg="mod">
          <ac:chgData name="Daladier Lima Santos" userId="0434de8674cb0d30" providerId="LiveId" clId="{EC798EF4-DF7E-42C8-8B16-BD5E86F72821}" dt="2025-12-27T23:26:23.678" v="875" actId="1038"/>
          <ac:spMkLst>
            <pc:docMk/>
            <pc:sldMk cId="2723929777" sldId="539"/>
            <ac:spMk id="6" creationId="{458B88D2-AF94-7311-5A77-0BB46DADB58B}"/>
          </ac:spMkLst>
        </pc:spChg>
        <pc:spChg chg="mod">
          <ac:chgData name="Daladier Lima Santos" userId="0434de8674cb0d30" providerId="LiveId" clId="{EC798EF4-DF7E-42C8-8B16-BD5E86F72821}" dt="2025-12-27T23:16:36.425" v="783"/>
          <ac:spMkLst>
            <pc:docMk/>
            <pc:sldMk cId="2723929777" sldId="539"/>
            <ac:spMk id="16" creationId="{867CFD61-960F-6F36-5170-1F1D477B62DA}"/>
          </ac:spMkLst>
        </pc:spChg>
        <pc:spChg chg="mod">
          <ac:chgData name="Daladier Lima Santos" userId="0434de8674cb0d30" providerId="LiveId" clId="{EC798EF4-DF7E-42C8-8B16-BD5E86F72821}" dt="2025-12-27T23:18:03.152" v="804" actId="207"/>
          <ac:spMkLst>
            <pc:docMk/>
            <pc:sldMk cId="2723929777" sldId="539"/>
            <ac:spMk id="18" creationId="{A0024A01-09B5-8404-D663-7BCC5F7EA0D8}"/>
          </ac:spMkLst>
        </pc:spChg>
        <pc:spChg chg="mod">
          <ac:chgData name="Daladier Lima Santos" userId="0434de8674cb0d30" providerId="LiveId" clId="{EC798EF4-DF7E-42C8-8B16-BD5E86F72821}" dt="2025-12-27T23:18:42.101" v="814" actId="113"/>
          <ac:spMkLst>
            <pc:docMk/>
            <pc:sldMk cId="2723929777" sldId="539"/>
            <ac:spMk id="20" creationId="{28FC6D4D-BB32-83A6-B866-BDF4F9A9DBD0}"/>
          </ac:spMkLst>
        </pc:spChg>
        <pc:spChg chg="mod">
          <ac:chgData name="Daladier Lima Santos" userId="0434de8674cb0d30" providerId="LiveId" clId="{EC798EF4-DF7E-42C8-8B16-BD5E86F72821}" dt="2025-12-27T23:16:40.068" v="785"/>
          <ac:spMkLst>
            <pc:docMk/>
            <pc:sldMk cId="2723929777" sldId="539"/>
            <ac:spMk id="21" creationId="{6A341DF7-2A04-C6DE-A410-6BE0E6DA7BEE}"/>
          </ac:spMkLst>
        </pc:spChg>
        <pc:spChg chg="mod">
          <ac:chgData name="Daladier Lima Santos" userId="0434de8674cb0d30" providerId="LiveId" clId="{EC798EF4-DF7E-42C8-8B16-BD5E86F72821}" dt="2025-12-27T23:20:08.634" v="828" actId="207"/>
          <ac:spMkLst>
            <pc:docMk/>
            <pc:sldMk cId="2723929777" sldId="539"/>
            <ac:spMk id="22" creationId="{34F8A176-AC2B-1DBB-5D12-1CA953015120}"/>
          </ac:spMkLst>
        </pc:spChg>
      </pc:sldChg>
      <pc:sldChg chg="modSp add mod ord">
        <pc:chgData name="Daladier Lima Santos" userId="0434de8674cb0d30" providerId="LiveId" clId="{EC798EF4-DF7E-42C8-8B16-BD5E86F72821}" dt="2025-12-27T23:34:20.306" v="962"/>
        <pc:sldMkLst>
          <pc:docMk/>
          <pc:sldMk cId="1012000556" sldId="540"/>
        </pc:sldMkLst>
        <pc:spChg chg="mod">
          <ac:chgData name="Daladier Lima Santos" userId="0434de8674cb0d30" providerId="LiveId" clId="{EC798EF4-DF7E-42C8-8B16-BD5E86F72821}" dt="2025-12-27T23:16:45.495" v="786"/>
          <ac:spMkLst>
            <pc:docMk/>
            <pc:sldMk cId="1012000556" sldId="540"/>
            <ac:spMk id="5" creationId="{1C66F0B5-1B08-5CCD-5A2B-2412B77E8C4B}"/>
          </ac:spMkLst>
        </pc:spChg>
        <pc:spChg chg="mod">
          <ac:chgData name="Daladier Lima Santos" userId="0434de8674cb0d30" providerId="LiveId" clId="{EC798EF4-DF7E-42C8-8B16-BD5E86F72821}" dt="2025-12-27T23:26:47.124" v="882" actId="113"/>
          <ac:spMkLst>
            <pc:docMk/>
            <pc:sldMk cId="1012000556" sldId="540"/>
            <ac:spMk id="6" creationId="{1174AF2D-AD31-D22B-0D70-F4C0B554D185}"/>
          </ac:spMkLst>
        </pc:spChg>
        <pc:spChg chg="mod">
          <ac:chgData name="Daladier Lima Santos" userId="0434de8674cb0d30" providerId="LiveId" clId="{EC798EF4-DF7E-42C8-8B16-BD5E86F72821}" dt="2025-12-27T23:16:50.955" v="788"/>
          <ac:spMkLst>
            <pc:docMk/>
            <pc:sldMk cId="1012000556" sldId="540"/>
            <ac:spMk id="16" creationId="{754BEDDB-DA29-6842-1820-8A45A30846C0}"/>
          </ac:spMkLst>
        </pc:spChg>
        <pc:spChg chg="mod">
          <ac:chgData name="Daladier Lima Santos" userId="0434de8674cb0d30" providerId="LiveId" clId="{EC798EF4-DF7E-42C8-8B16-BD5E86F72821}" dt="2025-12-27T23:18:09.561" v="805"/>
          <ac:spMkLst>
            <pc:docMk/>
            <pc:sldMk cId="1012000556" sldId="540"/>
            <ac:spMk id="18" creationId="{E11BF9AF-1D7C-1FD4-0437-01F13CCA0AA8}"/>
          </ac:spMkLst>
        </pc:spChg>
        <pc:spChg chg="mod">
          <ac:chgData name="Daladier Lima Santos" userId="0434de8674cb0d30" providerId="LiveId" clId="{EC798EF4-DF7E-42C8-8B16-BD5E86F72821}" dt="2025-12-27T23:19:48.246" v="822" actId="2711"/>
          <ac:spMkLst>
            <pc:docMk/>
            <pc:sldMk cId="1012000556" sldId="540"/>
            <ac:spMk id="20" creationId="{437D8932-9484-AAE7-8ED8-2D582FD6E603}"/>
          </ac:spMkLst>
        </pc:spChg>
        <pc:spChg chg="mod">
          <ac:chgData name="Daladier Lima Santos" userId="0434de8674cb0d30" providerId="LiveId" clId="{EC798EF4-DF7E-42C8-8B16-BD5E86F72821}" dt="2025-12-27T23:16:48.327" v="787"/>
          <ac:spMkLst>
            <pc:docMk/>
            <pc:sldMk cId="1012000556" sldId="540"/>
            <ac:spMk id="21" creationId="{340A1E52-2EF7-C0AA-B725-4CCAA79D02FF}"/>
          </ac:spMkLst>
        </pc:spChg>
        <pc:spChg chg="mod">
          <ac:chgData name="Daladier Lima Santos" userId="0434de8674cb0d30" providerId="LiveId" clId="{EC798EF4-DF7E-42C8-8B16-BD5E86F72821}" dt="2025-12-27T23:19:22.784" v="819"/>
          <ac:spMkLst>
            <pc:docMk/>
            <pc:sldMk cId="1012000556" sldId="540"/>
            <ac:spMk id="22" creationId="{B71C92EF-28FC-0D83-F60F-84FC0E86F856}"/>
          </ac:spMkLst>
        </pc:spChg>
      </pc:sldChg>
      <pc:sldChg chg="modSp add mod">
        <pc:chgData name="Daladier Lima Santos" userId="0434de8674cb0d30" providerId="LiveId" clId="{EC798EF4-DF7E-42C8-8B16-BD5E86F72821}" dt="2025-12-27T23:42:32.152" v="1439" actId="20577"/>
        <pc:sldMkLst>
          <pc:docMk/>
          <pc:sldMk cId="3048369265" sldId="542"/>
        </pc:sldMkLst>
        <pc:spChg chg="mod">
          <ac:chgData name="Daladier Lima Santos" userId="0434de8674cb0d30" providerId="LiveId" clId="{EC798EF4-DF7E-42C8-8B16-BD5E86F72821}" dt="2025-12-27T23:38:26.897" v="1119" actId="20577"/>
          <ac:spMkLst>
            <pc:docMk/>
            <pc:sldMk cId="3048369265" sldId="542"/>
            <ac:spMk id="3" creationId="{DD9C3E5D-593C-5443-80F1-05FA6F20603D}"/>
          </ac:spMkLst>
        </pc:spChg>
        <pc:spChg chg="mod">
          <ac:chgData name="Daladier Lima Santos" userId="0434de8674cb0d30" providerId="LiveId" clId="{EC798EF4-DF7E-42C8-8B16-BD5E86F72821}" dt="2025-12-27T23:39:57.945" v="1310" actId="20577"/>
          <ac:spMkLst>
            <pc:docMk/>
            <pc:sldMk cId="3048369265" sldId="542"/>
            <ac:spMk id="4" creationId="{E7360EFA-3099-EA93-3311-30D2B4EAF813}"/>
          </ac:spMkLst>
        </pc:spChg>
        <pc:spChg chg="mod">
          <ac:chgData name="Daladier Lima Santos" userId="0434de8674cb0d30" providerId="LiveId" clId="{EC798EF4-DF7E-42C8-8B16-BD5E86F72821}" dt="2025-12-27T23:39:37.466" v="1254" actId="1035"/>
          <ac:spMkLst>
            <pc:docMk/>
            <pc:sldMk cId="3048369265" sldId="542"/>
            <ac:spMk id="5" creationId="{D87DB4E4-FA84-36DA-8882-859E99BB62C0}"/>
          </ac:spMkLst>
        </pc:spChg>
        <pc:spChg chg="mod">
          <ac:chgData name="Daladier Lima Santos" userId="0434de8674cb0d30" providerId="LiveId" clId="{EC798EF4-DF7E-42C8-8B16-BD5E86F72821}" dt="2025-12-27T23:39:54.881" v="1309" actId="20577"/>
          <ac:spMkLst>
            <pc:docMk/>
            <pc:sldMk cId="3048369265" sldId="542"/>
            <ac:spMk id="6" creationId="{D6C8C77D-0948-D868-F8B3-71DE3FDE38DE}"/>
          </ac:spMkLst>
        </pc:spChg>
        <pc:spChg chg="mod">
          <ac:chgData name="Daladier Lima Santos" userId="0434de8674cb0d30" providerId="LiveId" clId="{EC798EF4-DF7E-42C8-8B16-BD5E86F72821}" dt="2025-12-27T23:40:54.563" v="1343" actId="20577"/>
          <ac:spMkLst>
            <pc:docMk/>
            <pc:sldMk cId="3048369265" sldId="542"/>
            <ac:spMk id="7" creationId="{08E86650-DF45-3B5C-681F-D43EA1626494}"/>
          </ac:spMkLst>
        </pc:spChg>
        <pc:spChg chg="mod">
          <ac:chgData name="Daladier Lima Santos" userId="0434de8674cb0d30" providerId="LiveId" clId="{EC798EF4-DF7E-42C8-8B16-BD5E86F72821}" dt="2025-12-27T23:42:32.152" v="1439" actId="20577"/>
          <ac:spMkLst>
            <pc:docMk/>
            <pc:sldMk cId="3048369265" sldId="542"/>
            <ac:spMk id="9" creationId="{5AB9A3CB-ADA0-70A4-088C-7546A5E923AD}"/>
          </ac:spMkLst>
        </pc:spChg>
      </pc:sldChg>
      <pc:sldChg chg="modSp add mod modAnim">
        <pc:chgData name="Daladier Lima Santos" userId="0434de8674cb0d30" providerId="LiveId" clId="{EC798EF4-DF7E-42C8-8B16-BD5E86F72821}" dt="2026-01-04T12:41:14.266" v="1919" actId="313"/>
        <pc:sldMkLst>
          <pc:docMk/>
          <pc:sldMk cId="3912599848" sldId="543"/>
        </pc:sldMkLst>
        <pc:spChg chg="mod">
          <ac:chgData name="Daladier Lima Santos" userId="0434de8674cb0d30" providerId="LiveId" clId="{EC798EF4-DF7E-42C8-8B16-BD5E86F72821}" dt="2026-01-04T12:40:41.628" v="1917" actId="20577"/>
          <ac:spMkLst>
            <pc:docMk/>
            <pc:sldMk cId="3912599848" sldId="543"/>
            <ac:spMk id="3" creationId="{769C3319-0478-F04D-1238-7407AEDCF504}"/>
          </ac:spMkLst>
        </pc:spChg>
        <pc:spChg chg="mod">
          <ac:chgData name="Daladier Lima Santos" userId="0434de8674cb0d30" providerId="LiveId" clId="{EC798EF4-DF7E-42C8-8B16-BD5E86F72821}" dt="2026-01-04T12:41:14.266" v="1919" actId="313"/>
          <ac:spMkLst>
            <pc:docMk/>
            <pc:sldMk cId="3912599848" sldId="543"/>
            <ac:spMk id="4" creationId="{01ADC40C-E679-7C91-5CEB-22242E9EBA4D}"/>
          </ac:spMkLst>
        </pc:spChg>
        <pc:spChg chg="mod">
          <ac:chgData name="Daladier Lima Santos" userId="0434de8674cb0d30" providerId="LiveId" clId="{EC798EF4-DF7E-42C8-8B16-BD5E86F72821}" dt="2025-12-27T23:44:40.276" v="1689" actId="20577"/>
          <ac:spMkLst>
            <pc:docMk/>
            <pc:sldMk cId="3912599848" sldId="543"/>
            <ac:spMk id="5" creationId="{7CCECEC0-CFF0-DEDE-E3BA-BC9ABA981334}"/>
          </ac:spMkLst>
        </pc:spChg>
        <pc:spChg chg="mod">
          <ac:chgData name="Daladier Lima Santos" userId="0434de8674cb0d30" providerId="LiveId" clId="{EC798EF4-DF7E-42C8-8B16-BD5E86F72821}" dt="2025-12-27T23:44:46.046" v="1690"/>
          <ac:spMkLst>
            <pc:docMk/>
            <pc:sldMk cId="3912599848" sldId="543"/>
            <ac:spMk id="6" creationId="{0988EC38-D110-BED5-B8D2-A0B9E0057FE8}"/>
          </ac:spMkLst>
        </pc:spChg>
        <pc:spChg chg="mod">
          <ac:chgData name="Daladier Lima Santos" userId="0434de8674cb0d30" providerId="LiveId" clId="{EC798EF4-DF7E-42C8-8B16-BD5E86F72821}" dt="2025-12-27T23:45:22.520" v="1715" actId="1036"/>
          <ac:spMkLst>
            <pc:docMk/>
            <pc:sldMk cId="3912599848" sldId="543"/>
            <ac:spMk id="7" creationId="{688470EA-4318-C73C-A41B-D4CF3568CA13}"/>
          </ac:spMkLst>
        </pc:spChg>
        <pc:spChg chg="mod">
          <ac:chgData name="Daladier Lima Santos" userId="0434de8674cb0d30" providerId="LiveId" clId="{EC798EF4-DF7E-42C8-8B16-BD5E86F72821}" dt="2025-12-27T23:45:22.520" v="1715" actId="1036"/>
          <ac:spMkLst>
            <pc:docMk/>
            <pc:sldMk cId="3912599848" sldId="543"/>
            <ac:spMk id="9" creationId="{E4AFD3E5-5D8A-A896-A111-6C6A74D9695E}"/>
          </ac:spMkLst>
        </pc:spChg>
      </pc:sldChg>
      <pc:sldChg chg="addSp delSp modSp add mod delAnim modAnim">
        <pc:chgData name="Daladier Lima Santos" userId="0434de8674cb0d30" providerId="LiveId" clId="{EC798EF4-DF7E-42C8-8B16-BD5E86F72821}" dt="2026-01-04T12:51:29.659" v="1933"/>
        <pc:sldMkLst>
          <pc:docMk/>
          <pc:sldMk cId="2495087391" sldId="544"/>
        </pc:sldMkLst>
        <pc:spChg chg="mod">
          <ac:chgData name="Daladier Lima Santos" userId="0434de8674cb0d30" providerId="LiveId" clId="{EC798EF4-DF7E-42C8-8B16-BD5E86F72821}" dt="2025-12-27T23:46:01.694" v="1726" actId="20577"/>
          <ac:spMkLst>
            <pc:docMk/>
            <pc:sldMk cId="2495087391" sldId="544"/>
            <ac:spMk id="3" creationId="{EBFC2061-CF3A-E74B-8998-40A52985CD6F}"/>
          </ac:spMkLst>
        </pc:spChg>
        <pc:spChg chg="mod">
          <ac:chgData name="Daladier Lima Santos" userId="0434de8674cb0d30" providerId="LiveId" clId="{EC798EF4-DF7E-42C8-8B16-BD5E86F72821}" dt="2025-12-27T23:47:11.096" v="1767" actId="20577"/>
          <ac:spMkLst>
            <pc:docMk/>
            <pc:sldMk cId="2495087391" sldId="544"/>
            <ac:spMk id="4" creationId="{C1ABBC60-B02B-ACCD-BA07-6D24AFDBAE25}"/>
          </ac:spMkLst>
        </pc:spChg>
        <pc:spChg chg="add mod">
          <ac:chgData name="Daladier Lima Santos" userId="0434de8674cb0d30" providerId="LiveId" clId="{EC798EF4-DF7E-42C8-8B16-BD5E86F72821}" dt="2026-01-04T12:51:04.724" v="1930" actId="20577"/>
          <ac:spMkLst>
            <pc:docMk/>
            <pc:sldMk cId="2495087391" sldId="544"/>
            <ac:spMk id="5" creationId="{91DD7C6B-CB68-898A-D1DC-CC8DA4E923B5}"/>
          </ac:spMkLst>
        </pc:spChg>
        <pc:spChg chg="add mod">
          <ac:chgData name="Daladier Lima Santos" userId="0434de8674cb0d30" providerId="LiveId" clId="{EC798EF4-DF7E-42C8-8B16-BD5E86F72821}" dt="2026-01-04T12:51:29.659" v="1933"/>
          <ac:spMkLst>
            <pc:docMk/>
            <pc:sldMk cId="2495087391" sldId="544"/>
            <ac:spMk id="6" creationId="{6E0AD02C-D416-C554-AF54-AB23A2988530}"/>
          </ac:spMkLst>
        </pc:spChg>
      </pc:sldChg>
      <pc:sldChg chg="addSp modSp add del mod modAnim">
        <pc:chgData name="Daladier Lima Santos" userId="0434de8674cb0d30" providerId="LiveId" clId="{EC798EF4-DF7E-42C8-8B16-BD5E86F72821}" dt="2026-01-04T13:35:12.608" v="1962"/>
        <pc:sldMkLst>
          <pc:docMk/>
          <pc:sldMk cId="4198916536" sldId="545"/>
        </pc:sldMkLst>
        <pc:spChg chg="mod">
          <ac:chgData name="Daladier Lima Santos" userId="0434de8674cb0d30" providerId="LiveId" clId="{EC798EF4-DF7E-42C8-8B16-BD5E86F72821}" dt="2026-01-04T13:31:32.196" v="1936" actId="6549"/>
          <ac:spMkLst>
            <pc:docMk/>
            <pc:sldMk cId="4198916536" sldId="545"/>
            <ac:spMk id="2" creationId="{50FABDDE-C773-21E4-7980-16CB4E5A18E6}"/>
          </ac:spMkLst>
        </pc:spChg>
        <pc:spChg chg="mod">
          <ac:chgData name="Daladier Lima Santos" userId="0434de8674cb0d30" providerId="LiveId" clId="{EC798EF4-DF7E-42C8-8B16-BD5E86F72821}" dt="2026-01-04T13:32:08.857" v="1940"/>
          <ac:spMkLst>
            <pc:docMk/>
            <pc:sldMk cId="4198916536" sldId="545"/>
            <ac:spMk id="3" creationId="{4D2A8408-C159-EA0E-FFF6-5AD81128EC60}"/>
          </ac:spMkLst>
        </pc:spChg>
        <pc:spChg chg="mod">
          <ac:chgData name="Daladier Lima Santos" userId="0434de8674cb0d30" providerId="LiveId" clId="{EC798EF4-DF7E-42C8-8B16-BD5E86F72821}" dt="2026-01-04T13:32:19.346" v="1943"/>
          <ac:spMkLst>
            <pc:docMk/>
            <pc:sldMk cId="4198916536" sldId="545"/>
            <ac:spMk id="4" creationId="{6684F31B-F6A3-A8B4-DB70-2083C125CA4E}"/>
          </ac:spMkLst>
        </pc:spChg>
        <pc:spChg chg="mod">
          <ac:chgData name="Daladier Lima Santos" userId="0434de8674cb0d30" providerId="LiveId" clId="{EC798EF4-DF7E-42C8-8B16-BD5E86F72821}" dt="2026-01-04T13:32:32.961" v="1945"/>
          <ac:spMkLst>
            <pc:docMk/>
            <pc:sldMk cId="4198916536" sldId="545"/>
            <ac:spMk id="5" creationId="{DC38728E-C1C1-5EAA-1FD7-69EAAA0963E3}"/>
          </ac:spMkLst>
        </pc:spChg>
        <pc:spChg chg="mod">
          <ac:chgData name="Daladier Lima Santos" userId="0434de8674cb0d30" providerId="LiveId" clId="{EC798EF4-DF7E-42C8-8B16-BD5E86F72821}" dt="2026-01-04T13:32:42.313" v="1948"/>
          <ac:spMkLst>
            <pc:docMk/>
            <pc:sldMk cId="4198916536" sldId="545"/>
            <ac:spMk id="6" creationId="{4EF24138-C7A3-0EDC-BCBB-0C69E75A63B0}"/>
          </ac:spMkLst>
        </pc:spChg>
        <pc:spChg chg="add mod">
          <ac:chgData name="Daladier Lima Santos" userId="0434de8674cb0d30" providerId="LiveId" clId="{EC798EF4-DF7E-42C8-8B16-BD5E86F72821}" dt="2026-01-04T13:33:39.774" v="1952"/>
          <ac:spMkLst>
            <pc:docMk/>
            <pc:sldMk cId="4198916536" sldId="545"/>
            <ac:spMk id="7" creationId="{33A939BD-E552-5A79-D5B9-A49CDEFF20FA}"/>
          </ac:spMkLst>
        </pc:spChg>
        <pc:spChg chg="add mod">
          <ac:chgData name="Daladier Lima Santos" userId="0434de8674cb0d30" providerId="LiveId" clId="{EC798EF4-DF7E-42C8-8B16-BD5E86F72821}" dt="2026-01-04T13:34:21.110" v="1955"/>
          <ac:spMkLst>
            <pc:docMk/>
            <pc:sldMk cId="4198916536" sldId="545"/>
            <ac:spMk id="9" creationId="{1F779C41-9124-E2E2-A641-3E6F19A342DD}"/>
          </ac:spMkLst>
        </pc:spChg>
        <pc:spChg chg="add mod">
          <ac:chgData name="Daladier Lima Santos" userId="0434de8674cb0d30" providerId="LiveId" clId="{EC798EF4-DF7E-42C8-8B16-BD5E86F72821}" dt="2026-01-04T13:34:47.081" v="1959"/>
          <ac:spMkLst>
            <pc:docMk/>
            <pc:sldMk cId="4198916536" sldId="545"/>
            <ac:spMk id="10" creationId="{F68E56A1-4490-4F9C-6CA7-F67A319BB488}"/>
          </ac:spMkLst>
        </pc:spChg>
        <pc:spChg chg="add mod">
          <ac:chgData name="Daladier Lima Santos" userId="0434de8674cb0d30" providerId="LiveId" clId="{EC798EF4-DF7E-42C8-8B16-BD5E86F72821}" dt="2026-01-04T13:35:12.608" v="1962"/>
          <ac:spMkLst>
            <pc:docMk/>
            <pc:sldMk cId="4198916536" sldId="545"/>
            <ac:spMk id="11" creationId="{B499C42D-81F9-4449-1A35-F1090747FD70}"/>
          </ac:spMkLst>
        </pc:spChg>
      </pc:sldChg>
      <pc:sldChg chg="modSp add">
        <pc:chgData name="Daladier Lima Santos" userId="0434de8674cb0d30" providerId="LiveId" clId="{EC798EF4-DF7E-42C8-8B16-BD5E86F72821}" dt="2026-01-04T13:36:46.036" v="1977"/>
        <pc:sldMkLst>
          <pc:docMk/>
          <pc:sldMk cId="1054531852" sldId="546"/>
        </pc:sldMkLst>
        <pc:spChg chg="mod">
          <ac:chgData name="Daladier Lima Santos" userId="0434de8674cb0d30" providerId="LiveId" clId="{EC798EF4-DF7E-42C8-8B16-BD5E86F72821}" dt="2026-01-04T13:35:32.204" v="1964"/>
          <ac:spMkLst>
            <pc:docMk/>
            <pc:sldMk cId="1054531852" sldId="546"/>
            <ac:spMk id="3" creationId="{882671F2-083D-33E1-26E3-2ECA4CEBB8DB}"/>
          </ac:spMkLst>
        </pc:spChg>
        <pc:spChg chg="mod">
          <ac:chgData name="Daladier Lima Santos" userId="0434de8674cb0d30" providerId="LiveId" clId="{EC798EF4-DF7E-42C8-8B16-BD5E86F72821}" dt="2026-01-04T13:35:42.559" v="1967"/>
          <ac:spMkLst>
            <pc:docMk/>
            <pc:sldMk cId="1054531852" sldId="546"/>
            <ac:spMk id="4" creationId="{DE23FE80-D0EF-EAF6-1C19-F0E4B70B991D}"/>
          </ac:spMkLst>
        </pc:spChg>
        <pc:spChg chg="mod">
          <ac:chgData name="Daladier Lima Santos" userId="0434de8674cb0d30" providerId="LiveId" clId="{EC798EF4-DF7E-42C8-8B16-BD5E86F72821}" dt="2026-01-04T13:35:53.909" v="1969"/>
          <ac:spMkLst>
            <pc:docMk/>
            <pc:sldMk cId="1054531852" sldId="546"/>
            <ac:spMk id="5" creationId="{CC5C2DE5-7D5C-B8A3-AA5E-B02FC2A9F9C9}"/>
          </ac:spMkLst>
        </pc:spChg>
        <pc:spChg chg="mod">
          <ac:chgData name="Daladier Lima Santos" userId="0434de8674cb0d30" providerId="LiveId" clId="{EC798EF4-DF7E-42C8-8B16-BD5E86F72821}" dt="2026-01-04T13:36:03.354" v="1970"/>
          <ac:spMkLst>
            <pc:docMk/>
            <pc:sldMk cId="1054531852" sldId="546"/>
            <ac:spMk id="6" creationId="{BD4109D7-5020-7913-1D00-CF19F0106AFB}"/>
          </ac:spMkLst>
        </pc:spChg>
        <pc:spChg chg="mod">
          <ac:chgData name="Daladier Lima Santos" userId="0434de8674cb0d30" providerId="LiveId" clId="{EC798EF4-DF7E-42C8-8B16-BD5E86F72821}" dt="2026-01-04T13:36:15.862" v="1972"/>
          <ac:spMkLst>
            <pc:docMk/>
            <pc:sldMk cId="1054531852" sldId="546"/>
            <ac:spMk id="7" creationId="{75D9CE0B-3126-418F-0EA1-16165A7518A6}"/>
          </ac:spMkLst>
        </pc:spChg>
        <pc:spChg chg="mod">
          <ac:chgData name="Daladier Lima Santos" userId="0434de8674cb0d30" providerId="LiveId" clId="{EC798EF4-DF7E-42C8-8B16-BD5E86F72821}" dt="2026-01-04T13:36:24.170" v="1973"/>
          <ac:spMkLst>
            <pc:docMk/>
            <pc:sldMk cId="1054531852" sldId="546"/>
            <ac:spMk id="9" creationId="{6ECE7958-B87F-A6A4-8BB1-529FA4B5EFBC}"/>
          </ac:spMkLst>
        </pc:spChg>
        <pc:spChg chg="mod">
          <ac:chgData name="Daladier Lima Santos" userId="0434de8674cb0d30" providerId="LiveId" clId="{EC798EF4-DF7E-42C8-8B16-BD5E86F72821}" dt="2026-01-04T13:36:36.690" v="1974"/>
          <ac:spMkLst>
            <pc:docMk/>
            <pc:sldMk cId="1054531852" sldId="546"/>
            <ac:spMk id="10" creationId="{E84CABD9-CC3A-691F-81DD-6F22ACCE97DD}"/>
          </ac:spMkLst>
        </pc:spChg>
        <pc:spChg chg="mod">
          <ac:chgData name="Daladier Lima Santos" userId="0434de8674cb0d30" providerId="LiveId" clId="{EC798EF4-DF7E-42C8-8B16-BD5E86F72821}" dt="2026-01-04T13:36:46.036" v="1977"/>
          <ac:spMkLst>
            <pc:docMk/>
            <pc:sldMk cId="1054531852" sldId="546"/>
            <ac:spMk id="11" creationId="{DE83DF90-8D58-C949-FA0C-FCF9FA28698E}"/>
          </ac:spMkLst>
        </pc:spChg>
      </pc:sldChg>
      <pc:sldChg chg="delSp modSp add mod delAnim">
        <pc:chgData name="Daladier Lima Santos" userId="0434de8674cb0d30" providerId="LiveId" clId="{EC798EF4-DF7E-42C8-8B16-BD5E86F72821}" dt="2026-01-04T13:37:21.507" v="1981"/>
        <pc:sldMkLst>
          <pc:docMk/>
          <pc:sldMk cId="3216705907" sldId="547"/>
        </pc:sldMkLst>
        <pc:spChg chg="mod">
          <ac:chgData name="Daladier Lima Santos" userId="0434de8674cb0d30" providerId="LiveId" clId="{EC798EF4-DF7E-42C8-8B16-BD5E86F72821}" dt="2026-01-04T13:37:12.712" v="1980"/>
          <ac:spMkLst>
            <pc:docMk/>
            <pc:sldMk cId="3216705907" sldId="547"/>
            <ac:spMk id="3" creationId="{374040E0-C562-5822-472F-0317B327A6EC}"/>
          </ac:spMkLst>
        </pc:spChg>
        <pc:spChg chg="mod">
          <ac:chgData name="Daladier Lima Santos" userId="0434de8674cb0d30" providerId="LiveId" clId="{EC798EF4-DF7E-42C8-8B16-BD5E86F72821}" dt="2026-01-04T13:37:21.507" v="1981"/>
          <ac:spMkLst>
            <pc:docMk/>
            <pc:sldMk cId="3216705907" sldId="547"/>
            <ac:spMk id="4" creationId="{B376D5BC-3C15-88BB-CA51-BDB4A3075974}"/>
          </ac:spMkLst>
        </pc:spChg>
        <pc:spChg chg="del">
          <ac:chgData name="Daladier Lima Santos" userId="0434de8674cb0d30" providerId="LiveId" clId="{EC798EF4-DF7E-42C8-8B16-BD5E86F72821}" dt="2026-01-04T13:37:01.185" v="1979" actId="478"/>
          <ac:spMkLst>
            <pc:docMk/>
            <pc:sldMk cId="3216705907" sldId="547"/>
            <ac:spMk id="5" creationId="{41A5B376-B37C-C79A-3D7E-AE69C067166B}"/>
          </ac:spMkLst>
        </pc:spChg>
        <pc:spChg chg="del">
          <ac:chgData name="Daladier Lima Santos" userId="0434de8674cb0d30" providerId="LiveId" clId="{EC798EF4-DF7E-42C8-8B16-BD5E86F72821}" dt="2026-01-04T13:37:01.185" v="1979" actId="478"/>
          <ac:spMkLst>
            <pc:docMk/>
            <pc:sldMk cId="3216705907" sldId="547"/>
            <ac:spMk id="6" creationId="{5160F084-4EEB-FB3C-2F20-3169C7C7AA2D}"/>
          </ac:spMkLst>
        </pc:spChg>
        <pc:spChg chg="del">
          <ac:chgData name="Daladier Lima Santos" userId="0434de8674cb0d30" providerId="LiveId" clId="{EC798EF4-DF7E-42C8-8B16-BD5E86F72821}" dt="2026-01-04T13:37:01.185" v="1979" actId="478"/>
          <ac:spMkLst>
            <pc:docMk/>
            <pc:sldMk cId="3216705907" sldId="547"/>
            <ac:spMk id="7" creationId="{C893C672-C3DC-3783-8D2B-8636D1C0B446}"/>
          </ac:spMkLst>
        </pc:spChg>
        <pc:spChg chg="del">
          <ac:chgData name="Daladier Lima Santos" userId="0434de8674cb0d30" providerId="LiveId" clId="{EC798EF4-DF7E-42C8-8B16-BD5E86F72821}" dt="2026-01-04T13:37:01.185" v="1979" actId="478"/>
          <ac:spMkLst>
            <pc:docMk/>
            <pc:sldMk cId="3216705907" sldId="547"/>
            <ac:spMk id="9" creationId="{0E4D0852-13D3-EE31-5843-D533919C562A}"/>
          </ac:spMkLst>
        </pc:spChg>
        <pc:spChg chg="del">
          <ac:chgData name="Daladier Lima Santos" userId="0434de8674cb0d30" providerId="LiveId" clId="{EC798EF4-DF7E-42C8-8B16-BD5E86F72821}" dt="2026-01-04T13:37:01.185" v="1979" actId="478"/>
          <ac:spMkLst>
            <pc:docMk/>
            <pc:sldMk cId="3216705907" sldId="547"/>
            <ac:spMk id="10" creationId="{71179E6B-5704-37E0-531E-29BB4F97D577}"/>
          </ac:spMkLst>
        </pc:spChg>
        <pc:spChg chg="del">
          <ac:chgData name="Daladier Lima Santos" userId="0434de8674cb0d30" providerId="LiveId" clId="{EC798EF4-DF7E-42C8-8B16-BD5E86F72821}" dt="2026-01-04T13:37:01.185" v="1979" actId="478"/>
          <ac:spMkLst>
            <pc:docMk/>
            <pc:sldMk cId="3216705907" sldId="547"/>
            <ac:spMk id="11" creationId="{FFBDC5A3-E750-B23E-BCC7-5E86182D0B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04/01/2026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04/01/2026</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04/01/2026</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04/01/2026</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04/01/2026</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04/01/2026</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04/01/2026</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04/01/2026</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04/01/2026</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04/01/2026</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04/01/2026</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04/01/2026</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t="-9000" b="-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04/01/2026</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Cantos Arredondados 9">
            <a:extLst>
              <a:ext uri="{FF2B5EF4-FFF2-40B4-BE49-F238E27FC236}">
                <a16:creationId xmlns:a16="http://schemas.microsoft.com/office/drawing/2014/main" id="{503D677A-157D-7222-3900-3EE83251F6DA}"/>
              </a:ext>
            </a:extLst>
          </p:cNvPr>
          <p:cNvSpPr/>
          <p:nvPr/>
        </p:nvSpPr>
        <p:spPr>
          <a:xfrm>
            <a:off x="1469571" y="3470647"/>
            <a:ext cx="8990611" cy="2510849"/>
          </a:xfrm>
          <a:prstGeom prst="roundRect">
            <a:avLst/>
          </a:prstGeom>
          <a:solidFill>
            <a:schemeClr val="bg2">
              <a:lumMod val="25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b="1">
              <a:ln w="12700">
                <a:solidFill>
                  <a:schemeClr val="accent5"/>
                </a:solidFill>
                <a:prstDash val="solid"/>
              </a:ln>
              <a:pattFill prst="ltDnDiag">
                <a:fgClr>
                  <a:schemeClr val="accent5">
                    <a:lumMod val="60000"/>
                    <a:lumOff val="40000"/>
                  </a:schemeClr>
                </a:fgClr>
                <a:bgClr>
                  <a:schemeClr val="bg1"/>
                </a:bgClr>
              </a:pattFill>
            </a:endParaRP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1731818" y="4360091"/>
            <a:ext cx="8676847" cy="1437119"/>
          </a:xfrm>
        </p:spPr>
        <p:txBody>
          <a:bodyPr>
            <a:noAutofit/>
          </a:bodyPr>
          <a:lstStyle/>
          <a:p>
            <a:r>
              <a:rPr lang="pt-BR" sz="4400" b="1" dirty="0">
                <a:ln w="22225">
                  <a:solidFill>
                    <a:schemeClr val="accent2"/>
                  </a:solidFill>
                  <a:prstDash val="solid"/>
                </a:ln>
                <a:solidFill>
                  <a:schemeClr val="accent4">
                    <a:lumMod val="60000"/>
                    <a:lumOff val="40000"/>
                  </a:schemeClr>
                </a:solidFill>
                <a:latin typeface="Panton ExtraBold" panose="00000900000000000000" pitchFamily="50" charset="0"/>
              </a:rPr>
              <a:t>O DEUS </a:t>
            </a:r>
            <a:br>
              <a:rPr lang="pt-BR" sz="4400" b="1" dirty="0">
                <a:ln w="22225">
                  <a:solidFill>
                    <a:schemeClr val="accent2"/>
                  </a:solidFill>
                  <a:prstDash val="solid"/>
                </a:ln>
                <a:solidFill>
                  <a:schemeClr val="accent4">
                    <a:lumMod val="60000"/>
                    <a:lumOff val="40000"/>
                  </a:schemeClr>
                </a:solidFill>
                <a:latin typeface="Panton ExtraBold" panose="00000900000000000000" pitchFamily="50" charset="0"/>
              </a:rPr>
            </a:br>
            <a:r>
              <a:rPr lang="pt-BR" sz="11500" b="1" dirty="0">
                <a:ln w="22225">
                  <a:solidFill>
                    <a:schemeClr val="accent2"/>
                  </a:solidFill>
                  <a:prstDash val="solid"/>
                </a:ln>
                <a:solidFill>
                  <a:schemeClr val="accent4">
                    <a:lumMod val="60000"/>
                    <a:lumOff val="40000"/>
                  </a:schemeClr>
                </a:solidFill>
                <a:latin typeface="Panton ExtraBold" panose="00000900000000000000" pitchFamily="50" charset="0"/>
              </a:rPr>
              <a:t>PAI</a:t>
            </a:r>
            <a:endParaRPr lang="pt-BR" sz="4800" b="1" dirty="0">
              <a:ln w="22225">
                <a:solidFill>
                  <a:schemeClr val="accent2"/>
                </a:solidFill>
                <a:prstDash val="solid"/>
              </a:ln>
              <a:solidFill>
                <a:schemeClr val="accent4">
                  <a:lumMod val="60000"/>
                  <a:lumOff val="40000"/>
                </a:schemeClr>
              </a:solidFill>
              <a:latin typeface="Panton ExtraBold" panose="00000900000000000000" pitchFamily="50" charset="0"/>
            </a:endParaRP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2022959"/>
            <a:ext cx="5121413" cy="400110"/>
          </a:xfrm>
          <a:prstGeom prst="rect">
            <a:avLst/>
          </a:prstGeom>
          <a:noFill/>
        </p:spPr>
        <p:txBody>
          <a:bodyPr wrap="square" rtlCol="0">
            <a:spAutoFit/>
          </a:bodyPr>
          <a:lstStyle/>
          <a:p>
            <a:pPr algn="ctr"/>
            <a:r>
              <a:rPr lang="pt-BR" sz="2000" dirty="0">
                <a:solidFill>
                  <a:schemeClr val="bg1"/>
                </a:solidFill>
                <a:latin typeface="Panton" panose="00000500000000000000" pitchFamily="2" charset="0"/>
              </a:rPr>
              <a:t>Pr. Hélio Ribeiro - Coordenação de </a:t>
            </a:r>
            <a:r>
              <a:rPr lang="pt-BR" sz="2000" dirty="0" err="1">
                <a:solidFill>
                  <a:schemeClr val="bg1"/>
                </a:solidFill>
                <a:latin typeface="Panton" panose="00000500000000000000" pitchFamily="2" charset="0"/>
              </a:rPr>
              <a:t>EBDs</a:t>
            </a:r>
            <a:endParaRPr lang="pt-BR" sz="2000" dirty="0">
              <a:solidFill>
                <a:schemeClr val="bg1"/>
              </a:solidFill>
              <a:latin typeface="Panton" panose="00000500000000000000" pitchFamily="2" charset="0"/>
            </a:endParaRP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942" y="1562631"/>
            <a:ext cx="4653643"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tx1">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scene3d>
              <a:camera prst="orthographicFront"/>
              <a:lightRig rig="soft" dir="t">
                <a:rot lat="0" lon="0" rev="15600000"/>
              </a:lightRig>
            </a:scene3d>
            <a:sp3d extrusionH="57150" prstMaterial="softEdge">
              <a:bevelT w="254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b="1" dirty="0">
                <a:ln/>
                <a:solidFill>
                  <a:schemeClr val="accent4"/>
                </a:solidFill>
                <a:latin typeface="Panton ExtraBold" panose="00000900000000000000" pitchFamily="50" charset="0"/>
              </a:rPr>
              <a:t>lição</a:t>
            </a:r>
            <a:br>
              <a:rPr lang="pt-BR" sz="4400" b="1" dirty="0">
                <a:ln/>
                <a:solidFill>
                  <a:schemeClr val="accent4"/>
                </a:solidFill>
                <a:latin typeface="Panton ExtraBold" panose="00000900000000000000" pitchFamily="50" charset="0"/>
              </a:rPr>
            </a:br>
            <a:r>
              <a:rPr lang="pt-BR" sz="4400" b="1" dirty="0">
                <a:ln/>
                <a:solidFill>
                  <a:schemeClr val="accent4"/>
                </a:solidFill>
                <a:latin typeface="Panton ExtraBold" panose="00000900000000000000" pitchFamily="50" charset="0"/>
              </a:rPr>
              <a:t>02</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3600" dirty="0">
                <a:solidFill>
                  <a:schemeClr val="accent2">
                    <a:lumMod val="75000"/>
                  </a:schemeClr>
                </a:solidFill>
                <a:latin typeface="Panton ExtraBold" panose="00000900000000000000" pitchFamily="50" charset="0"/>
              </a:rPr>
              <a:t>I - A IDENTIDADE DE DEUS, O PAI</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 Pai é a fonte da divindade.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Nossa Declaração de Fé professa que Deus é o Supremo Ser, é Eterno, nunca teve começo, princípio e nunca terá fim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Dt</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33.27), pois Ele existe por si mesmo: “como o Pai tem a vida em si mesmo, assim deu também ao Filho ter a vida em si mesmo”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Jo</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5.26).</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O Pai age por meio do Filho e do Espírito. </a:t>
            </a:r>
            <a:r>
              <a:rPr lang="pt-BR" sz="1400" dirty="0">
                <a:solidFill>
                  <a:schemeClr val="bg1">
                    <a:lumMod val="65000"/>
                  </a:schemeClr>
                </a:solidFill>
                <a:latin typeface="Panton" panose="00000500000000000000" pitchFamily="2" charset="0"/>
              </a:rPr>
              <a:t>A paternidade é o papel da primeira Pessoa da Trindade. Assim, o Pai opera por meio do Filho e por meio do Espírito Santo (1Co 12.4-6; </a:t>
            </a:r>
            <a:r>
              <a:rPr lang="pt-BR" sz="1400" dirty="0" err="1">
                <a:solidFill>
                  <a:schemeClr val="bg1">
                    <a:lumMod val="65000"/>
                  </a:schemeClr>
                </a:solidFill>
                <a:latin typeface="Panton" panose="00000500000000000000" pitchFamily="2" charset="0"/>
              </a:rPr>
              <a:t>Ef</a:t>
            </a:r>
            <a:r>
              <a:rPr lang="pt-BR" sz="1400" dirty="0">
                <a:solidFill>
                  <a:schemeClr val="bg1">
                    <a:lumMod val="65000"/>
                  </a:schemeClr>
                </a:solidFill>
                <a:latin typeface="Panton" panose="00000500000000000000" pitchFamily="2" charset="0"/>
              </a:rPr>
              <a:t> 4.4-6). Isso não implica inferioridade, mas expressa a maneira como as três Pessoas operam inseparavelmente,</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4247317"/>
          </a:xfrm>
          <a:prstGeom prst="rect">
            <a:avLst/>
          </a:prstGeom>
          <a:noFill/>
        </p:spPr>
        <p:txBody>
          <a:bodyPr wrap="square" rtlCol="0">
            <a:spAutoFit/>
          </a:bodyPr>
          <a:lstStyle/>
          <a:p>
            <a:pPr algn="ctr"/>
            <a:r>
              <a:rPr lang="pt-BR" sz="1750" dirty="0">
                <a:latin typeface="Panton Bold" panose="00000800000000000000" pitchFamily="2" charset="0"/>
              </a:rPr>
              <a:t>1 - O Pai é o único Deus verdadeiro.</a:t>
            </a:r>
            <a:r>
              <a:rPr lang="pt-BR" sz="1750" dirty="0">
                <a:latin typeface="Panton" panose="00000500000000000000" pitchFamily="2" charset="0"/>
              </a:rPr>
              <a:t> O Pentateuco declara “Ouve, Israel, o Senhor nosso Deus é o único Senhor” (</a:t>
            </a:r>
            <a:r>
              <a:rPr lang="pt-BR" sz="1750" dirty="0" err="1">
                <a:latin typeface="Panton" panose="00000500000000000000" pitchFamily="2" charset="0"/>
              </a:rPr>
              <a:t>Dt</a:t>
            </a:r>
            <a:r>
              <a:rPr lang="pt-BR" sz="1750" dirty="0">
                <a:latin typeface="Panton" panose="00000500000000000000" pitchFamily="2" charset="0"/>
              </a:rPr>
              <a:t> 6.4). Deus, no Antigo Testamento, é um só Deus, que se revela pelos seus nomes, pelos seus atributos e pelos seus atos (Horton, 1997, p.159). O Novo Testamento apresenta o Pai como Deus por excelência, identificado seis vezes com o título de “Deus Pai” (</a:t>
            </a:r>
            <a:r>
              <a:rPr lang="pt-BR" sz="1750" dirty="0" err="1">
                <a:latin typeface="Panton" panose="00000500000000000000" pitchFamily="2" charset="0"/>
              </a:rPr>
              <a:t>Jo</a:t>
            </a:r>
            <a:r>
              <a:rPr lang="pt-BR" sz="1750" dirty="0">
                <a:latin typeface="Panton" panose="00000500000000000000" pitchFamily="2" charset="0"/>
              </a:rPr>
              <a:t> 6.27; 1Co 15.24; </a:t>
            </a:r>
            <a:r>
              <a:rPr lang="pt-BR" sz="1750" dirty="0" err="1">
                <a:latin typeface="Panton" panose="00000500000000000000" pitchFamily="2" charset="0"/>
              </a:rPr>
              <a:t>Gl</a:t>
            </a:r>
            <a:r>
              <a:rPr lang="pt-BR" sz="1750" dirty="0">
                <a:latin typeface="Panton" panose="00000500000000000000" pitchFamily="2" charset="0"/>
              </a:rPr>
              <a:t> 1.1,3; </a:t>
            </a:r>
            <a:r>
              <a:rPr lang="pt-BR" sz="1750" dirty="0" err="1">
                <a:latin typeface="Panton" panose="00000500000000000000" pitchFamily="2" charset="0"/>
              </a:rPr>
              <a:t>Ef</a:t>
            </a:r>
            <a:r>
              <a:rPr lang="pt-BR" sz="1750" dirty="0">
                <a:latin typeface="Panton" panose="00000500000000000000" pitchFamily="2" charset="0"/>
              </a:rPr>
              <a:t> 6.23; 1Pe 1.2). Além dessas ocorrências explícitas, a Bíblia frequentemente se refere a Deus como “Pai”, destacando seu papel como Criador e Sustentador do Universo (</a:t>
            </a:r>
            <a:r>
              <a:rPr lang="pt-BR" sz="1750" dirty="0" err="1">
                <a:latin typeface="Panton" panose="00000500000000000000" pitchFamily="2" charset="0"/>
              </a:rPr>
              <a:t>Is</a:t>
            </a:r>
            <a:r>
              <a:rPr lang="pt-BR" sz="1750" dirty="0">
                <a:latin typeface="Panton" panose="00000500000000000000" pitchFamily="2" charset="0"/>
              </a:rPr>
              <a:t> 63.16; </a:t>
            </a:r>
            <a:r>
              <a:rPr lang="pt-BR" sz="1750" dirty="0" err="1">
                <a:latin typeface="Panton" panose="00000500000000000000" pitchFamily="2" charset="0"/>
              </a:rPr>
              <a:t>Mt</a:t>
            </a:r>
            <a:r>
              <a:rPr lang="pt-BR" sz="1750" dirty="0">
                <a:latin typeface="Panton" panose="00000500000000000000" pitchFamily="2" charset="0"/>
              </a:rPr>
              <a:t> 6.9; </a:t>
            </a:r>
            <a:r>
              <a:rPr lang="pt-BR" sz="1750" dirty="0" err="1">
                <a:latin typeface="Panton" panose="00000500000000000000" pitchFamily="2" charset="0"/>
              </a:rPr>
              <a:t>Ef</a:t>
            </a:r>
            <a:r>
              <a:rPr lang="pt-BR" sz="1750" dirty="0">
                <a:latin typeface="Panton" panose="00000500000000000000" pitchFamily="2" charset="0"/>
              </a:rPr>
              <a:t> 4.6). O próprio Jesus se refere a Deus como “Pai”, e ensina os discípulos a orarem “Pai nosso, que estás nos céus” (</a:t>
            </a:r>
            <a:r>
              <a:rPr lang="pt-BR" sz="1750" dirty="0" err="1">
                <a:latin typeface="Panton" panose="00000500000000000000" pitchFamily="2" charset="0"/>
              </a:rPr>
              <a:t>Mt</a:t>
            </a:r>
            <a:r>
              <a:rPr lang="pt-BR" sz="1750" dirty="0">
                <a:latin typeface="Panton" panose="00000500000000000000" pitchFamily="2" charset="0"/>
              </a:rPr>
              <a:t> 6.9), reforçando a necessidade de um relacionamento pessoal com Deus.</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3EEB2235-E581-E5AE-7887-8057C32AB489}"/>
              </a:ext>
            </a:extLst>
          </p:cNvPr>
          <p:cNvSpPr/>
          <p:nvPr/>
        </p:nvSpPr>
        <p:spPr>
          <a:xfrm>
            <a:off x="5232054" y="1560374"/>
            <a:ext cx="6650133" cy="50000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1</a:t>
            </a:r>
          </a:p>
          <a:p>
            <a:pPr marL="342900" indent="-342900">
              <a:buFont typeface="+mj-lt"/>
              <a:buAutoNum type="arabicPeriod"/>
            </a:pPr>
            <a:r>
              <a:rPr lang="pt-BR" dirty="0">
                <a:solidFill>
                  <a:schemeClr val="tx1"/>
                </a:solidFill>
                <a:latin typeface="Panton" panose="00000500000000000000" pitchFamily="2" charset="0"/>
              </a:rPr>
              <a:t>O Pai é o único Deus verdadeiro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No Antigo Testamento, Deus é um só e se revela por seus nomes, atributos e atos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Novo Testamento identifica explicitamente o Pai como Deus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Deus é chamado de Pai, enfatizando seu papel de Criador e Sustentador</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Jesus chama Deus de Pai e ensina um relacionamento pessoal com Ele por meio da oração</a:t>
            </a:r>
            <a:endParaRPr lang="pt-BR" dirty="0">
              <a:solidFill>
                <a:schemeClr val="tx1"/>
              </a:solidFill>
            </a:endParaRPr>
          </a:p>
        </p:txBody>
      </p:sp>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IDENTIDADE DE DEUS, O PAI</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539430"/>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rPr>
              <a:t>1 - O Pai é o único Deus verdadeiro. </a:t>
            </a:r>
            <a:r>
              <a:rPr lang="pt-BR" sz="1400" dirty="0">
                <a:solidFill>
                  <a:schemeClr val="bg1">
                    <a:lumMod val="65000"/>
                  </a:schemeClr>
                </a:solidFill>
                <a:latin typeface="Panton" panose="00000500000000000000" pitchFamily="2" charset="0"/>
              </a:rPr>
              <a:t>O Pentateuco declara “Ouve, Israel, o Senhor nosso Deus é o único Senhor” (</a:t>
            </a:r>
            <a:r>
              <a:rPr lang="pt-BR" sz="1400" dirty="0" err="1">
                <a:solidFill>
                  <a:schemeClr val="bg1">
                    <a:lumMod val="65000"/>
                  </a:schemeClr>
                </a:solidFill>
                <a:latin typeface="Panton" panose="00000500000000000000" pitchFamily="2" charset="0"/>
              </a:rPr>
              <a:t>Dt</a:t>
            </a:r>
            <a:r>
              <a:rPr lang="pt-BR" sz="1400" dirty="0">
                <a:solidFill>
                  <a:schemeClr val="bg1">
                    <a:lumMod val="65000"/>
                  </a:schemeClr>
                </a:solidFill>
                <a:latin typeface="Panton" panose="00000500000000000000" pitchFamily="2" charset="0"/>
              </a:rPr>
              <a:t> 6.4). Deus, no Antigo Testamento, é um só Deus, que se revela pelos seus nomes, pelos seus atributos e pelos seus atos (Horton, 1997, p.159).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O Pai age por meio do Filho e do Espírito. </a:t>
            </a:r>
            <a:r>
              <a:rPr lang="pt-BR" sz="1400" dirty="0">
                <a:solidFill>
                  <a:schemeClr val="bg1">
                    <a:lumMod val="65000"/>
                  </a:schemeClr>
                </a:solidFill>
                <a:latin typeface="Panton" panose="00000500000000000000" pitchFamily="2" charset="0"/>
              </a:rPr>
              <a:t>A paternidade é o papel da primeira Pessoa da Trindade. Assim, o Pai opera por meio do Filho e por meio do Espírito Santo (1Co 12.4-6; </a:t>
            </a:r>
            <a:r>
              <a:rPr lang="pt-BR" sz="1400" dirty="0" err="1">
                <a:solidFill>
                  <a:schemeClr val="bg1">
                    <a:lumMod val="65000"/>
                  </a:schemeClr>
                </a:solidFill>
                <a:latin typeface="Panton" panose="00000500000000000000" pitchFamily="2" charset="0"/>
              </a:rPr>
              <a:t>Ef</a:t>
            </a:r>
            <a:r>
              <a:rPr lang="pt-BR" sz="1400" dirty="0">
                <a:solidFill>
                  <a:schemeClr val="bg1">
                    <a:lumMod val="65000"/>
                  </a:schemeClr>
                </a:solidFill>
                <a:latin typeface="Panton" panose="00000500000000000000" pitchFamily="2" charset="0"/>
              </a:rPr>
              <a:t> 4.4-6). Isso não implica inferioridade, mas expressa a maneira como as três Pessoas operam inseparavelmente,</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4131900"/>
          </a:xfrm>
          <a:prstGeom prst="rect">
            <a:avLst/>
          </a:prstGeom>
          <a:noFill/>
        </p:spPr>
        <p:txBody>
          <a:bodyPr wrap="square" rtlCol="0">
            <a:spAutoFit/>
          </a:bodyPr>
          <a:lstStyle/>
          <a:p>
            <a:pPr algn="ctr"/>
            <a:r>
              <a:rPr lang="pt-BR" sz="1750" b="1" dirty="0">
                <a:latin typeface="Panton" panose="00000500000000000000" pitchFamily="2" charset="0"/>
                <a:ea typeface="Times New Roman" panose="02020603050405020304" pitchFamily="18" charset="0"/>
                <a:cs typeface="Times New Roman" panose="02020603050405020304" pitchFamily="18" charset="0"/>
              </a:rPr>
              <a:t>2 - O Pai é a fonte da divindade.</a:t>
            </a:r>
            <a:r>
              <a:rPr lang="pt-BR" sz="1750" dirty="0">
                <a:latin typeface="Panton" panose="00000500000000000000" pitchFamily="2" charset="0"/>
                <a:ea typeface="Times New Roman" panose="02020603050405020304" pitchFamily="18" charset="0"/>
                <a:cs typeface="Times New Roman" panose="02020603050405020304" pitchFamily="18" charset="0"/>
              </a:rPr>
              <a:t> Nossa Declaração de Fé professa que Deus é o Supremo Ser, é Eterno, nunca teve começo, princípio e nunca terá fim (</a:t>
            </a:r>
            <a:r>
              <a:rPr lang="pt-BR" sz="1750" dirty="0" err="1">
                <a:latin typeface="Panton" panose="00000500000000000000" pitchFamily="2" charset="0"/>
                <a:ea typeface="Times New Roman" panose="02020603050405020304" pitchFamily="18" charset="0"/>
                <a:cs typeface="Times New Roman" panose="02020603050405020304" pitchFamily="18" charset="0"/>
              </a:rPr>
              <a:t>Dt</a:t>
            </a:r>
            <a:r>
              <a:rPr lang="pt-BR" sz="1750" dirty="0">
                <a:latin typeface="Panton" panose="00000500000000000000" pitchFamily="2" charset="0"/>
                <a:ea typeface="Times New Roman" panose="02020603050405020304" pitchFamily="18" charset="0"/>
                <a:cs typeface="Times New Roman" panose="02020603050405020304" pitchFamily="18" charset="0"/>
              </a:rPr>
              <a:t> 33.27), pois Ele existe por si mesmo: “como o Pai tem a vida em si mesmo, assim deu também ao Filho ter a vida em si mesmo”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5.26). Ele é o Deus imutável, desde a eternidade, desde antes da fundação do mundo (</a:t>
            </a:r>
            <a:r>
              <a:rPr lang="pt-BR" sz="1750" dirty="0" err="1">
                <a:latin typeface="Panton" panose="00000500000000000000" pitchFamily="2" charset="0"/>
                <a:ea typeface="Times New Roman" panose="02020603050405020304" pitchFamily="18" charset="0"/>
                <a:cs typeface="Times New Roman" panose="02020603050405020304" pitchFamily="18" charset="0"/>
              </a:rPr>
              <a:t>Sl</a:t>
            </a:r>
            <a:r>
              <a:rPr lang="pt-BR" sz="1750" dirty="0">
                <a:latin typeface="Panton" panose="00000500000000000000" pitchFamily="2" charset="0"/>
                <a:ea typeface="Times New Roman" panose="02020603050405020304" pitchFamily="18" charset="0"/>
                <a:cs typeface="Times New Roman" panose="02020603050405020304" pitchFamily="18" charset="0"/>
              </a:rPr>
              <a:t> 90.2; Ml 3.6; </a:t>
            </a:r>
            <a:r>
              <a:rPr lang="pt-BR" sz="1750" dirty="0" err="1">
                <a:latin typeface="Panton" panose="00000500000000000000" pitchFamily="2" charset="0"/>
                <a:ea typeface="Times New Roman" panose="02020603050405020304" pitchFamily="18" charset="0"/>
                <a:cs typeface="Times New Roman" panose="02020603050405020304" pitchFamily="18" charset="0"/>
              </a:rPr>
              <a:t>Tg</a:t>
            </a:r>
            <a:r>
              <a:rPr lang="pt-BR" sz="1750" dirty="0">
                <a:latin typeface="Panton" panose="00000500000000000000" pitchFamily="2" charset="0"/>
                <a:ea typeface="Times New Roman" panose="02020603050405020304" pitchFamily="18" charset="0"/>
                <a:cs typeface="Times New Roman" panose="02020603050405020304" pitchFamily="18" charset="0"/>
              </a:rPr>
              <a:t> 1.17). Ele é o Criador do céu e da terra, e de tudo que neles existe (</a:t>
            </a:r>
            <a:r>
              <a:rPr lang="pt-BR" sz="1750" dirty="0" err="1">
                <a:latin typeface="Panton" panose="00000500000000000000" pitchFamily="2" charset="0"/>
                <a:ea typeface="Times New Roman" panose="02020603050405020304" pitchFamily="18" charset="0"/>
                <a:cs typeface="Times New Roman" panose="02020603050405020304" pitchFamily="18" charset="0"/>
              </a:rPr>
              <a:t>Is</a:t>
            </a:r>
            <a:r>
              <a:rPr lang="pt-BR" sz="1750" dirty="0">
                <a:latin typeface="Panton" panose="00000500000000000000" pitchFamily="2" charset="0"/>
                <a:ea typeface="Times New Roman" panose="02020603050405020304" pitchFamily="18" charset="0"/>
                <a:cs typeface="Times New Roman" panose="02020603050405020304" pitchFamily="18" charset="0"/>
              </a:rPr>
              <a:t> 45.18; At 17.24). Ele é o Deus Pai de nosso Senhor Jesus Cristo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20.31); Ele é Espírito doador e mantenedor de toda a vida (Jó 33.4). O Pai é a Primeira Pessoa divina da Santíssima Trindade, portanto, Ele é a origem e fonte eterna da divindade, de quem o Filho é gerado e de quem o Espírito procede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15.26; </a:t>
            </a:r>
            <a:r>
              <a:rPr lang="pt-BR" sz="1750" dirty="0" err="1">
                <a:latin typeface="Panton" panose="00000500000000000000" pitchFamily="2" charset="0"/>
                <a:ea typeface="Times New Roman" panose="02020603050405020304" pitchFamily="18" charset="0"/>
                <a:cs typeface="Times New Roman" panose="02020603050405020304" pitchFamily="18" charset="0"/>
              </a:rPr>
              <a:t>Hb</a:t>
            </a:r>
            <a:r>
              <a:rPr lang="pt-BR" sz="1750" dirty="0">
                <a:latin typeface="Panton" panose="00000500000000000000" pitchFamily="2" charset="0"/>
                <a:ea typeface="Times New Roman" panose="02020603050405020304" pitchFamily="18" charset="0"/>
                <a:cs typeface="Times New Roman" panose="02020603050405020304" pitchFamily="18" charset="0"/>
              </a:rPr>
              <a:t> 1.1-3).</a:t>
            </a: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8" name="Retângulo: Cantos Arredondados 7">
            <a:extLst>
              <a:ext uri="{FF2B5EF4-FFF2-40B4-BE49-F238E27FC236}">
                <a16:creationId xmlns:a16="http://schemas.microsoft.com/office/drawing/2014/main" id="{3663857A-1073-96A0-8065-D64867E963DB}"/>
              </a:ext>
            </a:extLst>
          </p:cNvPr>
          <p:cNvSpPr/>
          <p:nvPr/>
        </p:nvSpPr>
        <p:spPr>
          <a:xfrm>
            <a:off x="5290185" y="1575965"/>
            <a:ext cx="6650133" cy="50000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2</a:t>
            </a:r>
          </a:p>
          <a:p>
            <a:pPr marL="342900" indent="-342900">
              <a:buFont typeface="+mj-lt"/>
              <a:buAutoNum type="arabicPeriod"/>
            </a:pPr>
            <a:r>
              <a:rPr lang="pt-BR" dirty="0">
                <a:solidFill>
                  <a:schemeClr val="tx1"/>
                </a:solidFill>
                <a:latin typeface="Panton" panose="00000500000000000000" pitchFamily="2" charset="0"/>
              </a:rPr>
              <a:t>O Pai é o Supremo Ser, eterno, autoexistente e sem começo ou fim</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Ele é imutável e existe desde a eternidade, antes da criação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Pai é o Criador de todas as coisas no céu e na terra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Ele é o Deus e Pai de nosso Senhor Jesus Cristo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É o doador e mantenedor de toda a vida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Como Primeira Pessoa da Trindade, o Pai é a origem e fonte eterna da divindade, de quem o Filho é gerado e o Espírito procede</a:t>
            </a:r>
            <a:endParaRPr lang="pt-BR" dirty="0">
              <a:solidFill>
                <a:schemeClr val="tx1"/>
              </a:solidFill>
            </a:endParaRPr>
          </a:p>
        </p:txBody>
      </p:sp>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IDENTIDADE DE DEUS, O PAI</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539430"/>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rPr>
              <a:t>1 - O Pai é o único Deus verdadeiro. </a:t>
            </a:r>
            <a:r>
              <a:rPr lang="pt-BR" sz="1400" dirty="0">
                <a:solidFill>
                  <a:schemeClr val="bg1">
                    <a:lumMod val="65000"/>
                  </a:schemeClr>
                </a:solidFill>
                <a:latin typeface="Panton" panose="00000500000000000000" pitchFamily="2" charset="0"/>
              </a:rPr>
              <a:t>O Pentateuco declara “Ouve, Israel, o Senhor nosso Deus é o único Senhor” (</a:t>
            </a:r>
            <a:r>
              <a:rPr lang="pt-BR" sz="1400" dirty="0" err="1">
                <a:solidFill>
                  <a:schemeClr val="bg1">
                    <a:lumMod val="65000"/>
                  </a:schemeClr>
                </a:solidFill>
                <a:latin typeface="Panton" panose="00000500000000000000" pitchFamily="2" charset="0"/>
              </a:rPr>
              <a:t>Dt</a:t>
            </a:r>
            <a:r>
              <a:rPr lang="pt-BR" sz="1400" dirty="0">
                <a:solidFill>
                  <a:schemeClr val="bg1">
                    <a:lumMod val="65000"/>
                  </a:schemeClr>
                </a:solidFill>
                <a:latin typeface="Panton" panose="00000500000000000000" pitchFamily="2" charset="0"/>
              </a:rPr>
              <a:t> 6.4). Deus, no Antigo Testamento, é um só Deus, que se revela pelos seus nomes, pelos seus atributos e pelos seus atos (Horton, 1997, p.159).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IDENTIDADE DE DEUS, O PAI</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 Pai é a fonte da divindade.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Nossa Declaração de Fé professa que Deus é o Supremo Ser, é Eterno, nunca teve começo, princípio e nunca terá fim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Dt</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33.27), pois Ele existe por si mesmo: “como o Pai tem a vida em si mesmo, assim deu também ao Filho ter a vida em si mesmo”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Jo</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5.26).</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4131900"/>
          </a:xfrm>
          <a:prstGeom prst="rect">
            <a:avLst/>
          </a:prstGeom>
          <a:noFill/>
        </p:spPr>
        <p:txBody>
          <a:bodyPr wrap="square" rtlCol="0">
            <a:spAutoFit/>
          </a:bodyPr>
          <a:lstStyle/>
          <a:p>
            <a:pPr algn="ctr"/>
            <a:r>
              <a:rPr lang="pt-BR" sz="1750" dirty="0">
                <a:latin typeface="Panton Bold" panose="00000800000000000000" pitchFamily="2" charset="0"/>
              </a:rPr>
              <a:t>3 - O Pai age por meio do Filho e do Espírito. </a:t>
            </a:r>
            <a:r>
              <a:rPr lang="pt-BR" sz="1750" dirty="0">
                <a:latin typeface="Panton" panose="00000500000000000000" pitchFamily="2" charset="0"/>
              </a:rPr>
              <a:t>A paternidade é o papel da primeira Pessoa da Trindade. Assim, o Pai opera por meio do Filho e por meio do Espírito Santo (1Co 12.4-6; </a:t>
            </a:r>
            <a:r>
              <a:rPr lang="pt-BR" sz="1750" dirty="0" err="1">
                <a:latin typeface="Panton" panose="00000500000000000000" pitchFamily="2" charset="0"/>
              </a:rPr>
              <a:t>Ef</a:t>
            </a:r>
            <a:r>
              <a:rPr lang="pt-BR" sz="1750" dirty="0">
                <a:latin typeface="Panton" panose="00000500000000000000" pitchFamily="2" charset="0"/>
              </a:rPr>
              <a:t> 4.4-6). Isso não implica inferioridade, mas expressa a maneira como as três Pessoas operam inseparavelmente, cada uma conforme sua distinção pessoal. O Pai proclamou as palavras criadoras (</a:t>
            </a:r>
            <a:r>
              <a:rPr lang="pt-BR" sz="1750" dirty="0" err="1">
                <a:latin typeface="Panton" panose="00000500000000000000" pitchFamily="2" charset="0"/>
              </a:rPr>
              <a:t>Sl</a:t>
            </a:r>
            <a:r>
              <a:rPr lang="pt-BR" sz="1750" dirty="0">
                <a:latin typeface="Panton" panose="00000500000000000000" pitchFamily="2" charset="0"/>
              </a:rPr>
              <a:t> 33.9), e o Filho as executou (</a:t>
            </a:r>
            <a:r>
              <a:rPr lang="pt-BR" sz="1750" dirty="0" err="1">
                <a:latin typeface="Panton" panose="00000500000000000000" pitchFamily="2" charset="0"/>
              </a:rPr>
              <a:t>Jo</a:t>
            </a:r>
            <a:r>
              <a:rPr lang="pt-BR" sz="1750" dirty="0">
                <a:latin typeface="Panton" panose="00000500000000000000" pitchFamily="2" charset="0"/>
              </a:rPr>
              <a:t> 1.3). O Pai planejou a redenção (</a:t>
            </a:r>
            <a:r>
              <a:rPr lang="pt-BR" sz="1750" dirty="0" err="1">
                <a:latin typeface="Panton" panose="00000500000000000000" pitchFamily="2" charset="0"/>
              </a:rPr>
              <a:t>Tt</a:t>
            </a:r>
            <a:r>
              <a:rPr lang="pt-BR" sz="1750" dirty="0">
                <a:latin typeface="Panton" panose="00000500000000000000" pitchFamily="2" charset="0"/>
              </a:rPr>
              <a:t> 1.2), e o Filho as realizou (</a:t>
            </a:r>
            <a:r>
              <a:rPr lang="pt-BR" sz="1750" dirty="0" err="1">
                <a:latin typeface="Panton" panose="00000500000000000000" pitchFamily="2" charset="0"/>
              </a:rPr>
              <a:t>Jo</a:t>
            </a:r>
            <a:r>
              <a:rPr lang="pt-BR" sz="1750" dirty="0">
                <a:latin typeface="Panton" panose="00000500000000000000" pitchFamily="2" charset="0"/>
              </a:rPr>
              <a:t> 17.4). Quando o Filho retornou ao céu, o Espírito Santo foi enviado pelo Pai e pelo Filho para ser o Consolador e Ensinador (</a:t>
            </a:r>
            <a:r>
              <a:rPr lang="pt-BR" sz="1750" dirty="0" err="1">
                <a:latin typeface="Panton" panose="00000500000000000000" pitchFamily="2" charset="0"/>
              </a:rPr>
              <a:t>Jo</a:t>
            </a:r>
            <a:r>
              <a:rPr lang="pt-BR" sz="1750" dirty="0">
                <a:latin typeface="Panton" panose="00000500000000000000" pitchFamily="2" charset="0"/>
              </a:rPr>
              <a:t> 14.26). Conforme o Credo de Atanásio (Séc. V): “nenhuma das três pessoas é antes ou depois da outra; nenhuma é maior ou menor do que outra. Mas as três pessoas são coeternas e coiguais”.</a:t>
            </a: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8" name="Retângulo: Cantos Arredondados 7">
            <a:extLst>
              <a:ext uri="{FF2B5EF4-FFF2-40B4-BE49-F238E27FC236}">
                <a16:creationId xmlns:a16="http://schemas.microsoft.com/office/drawing/2014/main" id="{90A9F37C-25A1-6A2E-C760-DD8BB5980D31}"/>
              </a:ext>
            </a:extLst>
          </p:cNvPr>
          <p:cNvSpPr/>
          <p:nvPr/>
        </p:nvSpPr>
        <p:spPr>
          <a:xfrm>
            <a:off x="5232054" y="898634"/>
            <a:ext cx="6650133" cy="566182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3</a:t>
            </a:r>
          </a:p>
          <a:p>
            <a:pPr marL="342900" indent="-342900">
              <a:buFont typeface="+mj-lt"/>
              <a:buAutoNum type="arabicPeriod"/>
            </a:pPr>
            <a:r>
              <a:rPr lang="pt-BR" dirty="0">
                <a:solidFill>
                  <a:schemeClr val="tx1"/>
                </a:solidFill>
                <a:latin typeface="Panton" panose="00000500000000000000" pitchFamily="2" charset="0"/>
              </a:rPr>
              <a:t>O Pai age por meio do Filho e do Espírito Santo.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As três Pessoas da Trindade operam inseparavelmente, sem inferioridade entre elas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Pai proclama, o Filho executa e o Espírito aplica a obra divina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Na criação, o Pai fala e o Filho realiza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Na redenção, o Pai planeja e o Filho cumpre</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Espírito Santo é enviado pelo Pai e pelo Filho como Consolador e Ensinador</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Pai, Filho e Espírito Santo são coeternos e coiguais em natureza</a:t>
            </a:r>
            <a:endParaRPr lang="pt-BR" dirty="0">
              <a:solidFill>
                <a:schemeClr val="tx1"/>
              </a:solidFill>
            </a:endParaRPr>
          </a:p>
        </p:txBody>
      </p:sp>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E2736-5D5C-494C-E01B-632ED5EFAB04}"/>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FEC80074-C0D5-3105-2D95-6CD5D2F43D23}"/>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7BBAB150-3705-27CE-8003-58BDEAC7E799}"/>
              </a:ext>
            </a:extLst>
          </p:cNvPr>
          <p:cNvSpPr>
            <a:spLocks noGrp="1"/>
          </p:cNvSpPr>
          <p:nvPr>
            <p:ph type="ctrTitle"/>
          </p:nvPr>
        </p:nvSpPr>
        <p:spPr>
          <a:xfrm>
            <a:off x="311523" y="663917"/>
            <a:ext cx="6241677" cy="1447942"/>
          </a:xfrm>
        </p:spPr>
        <p:txBody>
          <a:bodyPr>
            <a:noAutofit/>
          </a:bodyPr>
          <a:lstStyle/>
          <a:p>
            <a:r>
              <a:rPr lang="pt-BR" sz="3600" dirty="0">
                <a:solidFill>
                  <a:schemeClr val="accent2">
                    <a:lumMod val="75000"/>
                  </a:schemeClr>
                </a:solidFill>
                <a:latin typeface="Panton ExtraBold" panose="00000900000000000000" pitchFamily="50" charset="0"/>
              </a:rPr>
              <a:t>II - O PAI REVELADO EM CRISTO</a:t>
            </a:r>
          </a:p>
        </p:txBody>
      </p:sp>
      <p:sp>
        <p:nvSpPr>
          <p:cNvPr id="4" name="Retângulo: Cantos Arredondados 3">
            <a:extLst>
              <a:ext uri="{FF2B5EF4-FFF2-40B4-BE49-F238E27FC236}">
                <a16:creationId xmlns:a16="http://schemas.microsoft.com/office/drawing/2014/main" id="{B968D94B-92F1-2D8B-AB6E-DC94B8290716}"/>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19D0A7FD-E98A-C92E-5C06-9C7197730E5D}"/>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7" name="Retângulo: Cantos Arredondados 6">
            <a:extLst>
              <a:ext uri="{FF2B5EF4-FFF2-40B4-BE49-F238E27FC236}">
                <a16:creationId xmlns:a16="http://schemas.microsoft.com/office/drawing/2014/main" id="{AC886907-5B1A-F2E4-0F33-BD28E48B840C}"/>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FC6A4963-3267-9AF8-D55D-89454FFDA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C731DD77-2A32-529C-42D7-C9627E630998}"/>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 Pai se faz conhecer pelo Filho.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Cristo afirma que o conhecimento do Pai é mediado exclusivamente por Ele. A intimidade entre o Pai e o Filho é absoluta e perfeita: “ninguém conhece o Pai, senão o Filho e aquele a quem o Filho o quiser revelar”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Mt</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11.27). Essa declaração revela dois...</a:t>
            </a:r>
          </a:p>
        </p:txBody>
      </p:sp>
      <p:sp>
        <p:nvSpPr>
          <p:cNvPr id="21" name="Título 15">
            <a:extLst>
              <a:ext uri="{FF2B5EF4-FFF2-40B4-BE49-F238E27FC236}">
                <a16:creationId xmlns:a16="http://schemas.microsoft.com/office/drawing/2014/main" id="{EE189329-48B8-D423-307F-665A72DE2705}"/>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22" name="CaixaDeTexto 21">
            <a:extLst>
              <a:ext uri="{FF2B5EF4-FFF2-40B4-BE49-F238E27FC236}">
                <a16:creationId xmlns:a16="http://schemas.microsoft.com/office/drawing/2014/main" id="{77DF8FFB-7CC7-E577-C97F-021F2670DCDD}"/>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Quem vê o Filho vê o Pai</a:t>
            </a:r>
            <a:r>
              <a:rPr lang="pt-BR" sz="1400" dirty="0">
                <a:solidFill>
                  <a:schemeClr val="bg1">
                    <a:lumMod val="65000"/>
                  </a:schemeClr>
                </a:solidFill>
                <a:latin typeface="Panton" panose="00000500000000000000" pitchFamily="2" charset="0"/>
              </a:rPr>
              <a:t>. No diálogo com Filipe, Jesus revela outra verdade sublime: “quem me vê a mim vê o Pai” (</a:t>
            </a:r>
            <a:r>
              <a:rPr lang="pt-BR" sz="1400" dirty="0" err="1">
                <a:solidFill>
                  <a:schemeClr val="bg1">
                    <a:lumMod val="65000"/>
                  </a:schemeClr>
                </a:solidFill>
                <a:latin typeface="Panton" panose="00000500000000000000" pitchFamily="2" charset="0"/>
              </a:rPr>
              <a:t>Jo</a:t>
            </a:r>
            <a:r>
              <a:rPr lang="pt-BR" sz="1400" dirty="0">
                <a:solidFill>
                  <a:schemeClr val="bg1">
                    <a:lumMod val="65000"/>
                  </a:schemeClr>
                </a:solidFill>
                <a:latin typeface="Panton" panose="00000500000000000000" pitchFamily="2" charset="0"/>
              </a:rPr>
              <a:t> 14.9). Essa declaração ratifica à doutrina da unidade da Trindade. Jesus é a perfeita expressão do Pai: “O qual, sendo o resplendor da sua glória, e a expressa imagem...</a:t>
            </a:r>
          </a:p>
        </p:txBody>
      </p:sp>
      <p:sp>
        <p:nvSpPr>
          <p:cNvPr id="20" name="CaixaDeTexto 19">
            <a:extLst>
              <a:ext uri="{FF2B5EF4-FFF2-40B4-BE49-F238E27FC236}">
                <a16:creationId xmlns:a16="http://schemas.microsoft.com/office/drawing/2014/main" id="{5E6E0D50-86C8-7AFE-22ED-90E3D2E49668}"/>
              </a:ext>
            </a:extLst>
          </p:cNvPr>
          <p:cNvSpPr txBox="1"/>
          <p:nvPr/>
        </p:nvSpPr>
        <p:spPr>
          <a:xfrm>
            <a:off x="623456" y="2459740"/>
            <a:ext cx="5694218" cy="4247317"/>
          </a:xfrm>
          <a:prstGeom prst="rect">
            <a:avLst/>
          </a:prstGeom>
          <a:noFill/>
        </p:spPr>
        <p:txBody>
          <a:bodyPr wrap="square" rtlCol="0">
            <a:spAutoFit/>
          </a:bodyPr>
          <a:lstStyle/>
          <a:p>
            <a:pPr algn="ctr"/>
            <a:r>
              <a:rPr lang="pt-BR" sz="1750" dirty="0">
                <a:latin typeface="Panton Bold" panose="00000800000000000000" pitchFamily="2" charset="0"/>
              </a:rPr>
              <a:t>1 - O Pai se revela aos humildes. </a:t>
            </a:r>
            <a:r>
              <a:rPr lang="pt-BR" sz="1750" dirty="0">
                <a:latin typeface="Panton" panose="00000500000000000000" pitchFamily="2" charset="0"/>
              </a:rPr>
              <a:t>Jesus exalta ao Pai acerca de uma profunda verdade espiritual: “…ocultaste estas coisas aos sábios e instruídos, e as revelaste aos pequeninos” (</a:t>
            </a:r>
            <a:r>
              <a:rPr lang="pt-BR" sz="1750" dirty="0" err="1">
                <a:latin typeface="Panton" panose="00000500000000000000" pitchFamily="2" charset="0"/>
              </a:rPr>
              <a:t>Mt</a:t>
            </a:r>
            <a:r>
              <a:rPr lang="pt-BR" sz="1750" dirty="0">
                <a:latin typeface="Panton" panose="00000500000000000000" pitchFamily="2" charset="0"/>
              </a:rPr>
              <a:t> 11.25). Os primeiros, intitulados sábios (</a:t>
            </a:r>
            <a:r>
              <a:rPr lang="el-GR" dirty="0"/>
              <a:t>σοφός</a:t>
            </a:r>
            <a:r>
              <a:rPr lang="pt-BR" dirty="0"/>
              <a:t> </a:t>
            </a:r>
            <a:r>
              <a:rPr lang="pt-BR" sz="1750" dirty="0">
                <a:latin typeface="Panton" panose="00000500000000000000" pitchFamily="2" charset="0"/>
              </a:rPr>
              <a:t>lê-se: </a:t>
            </a:r>
            <a:r>
              <a:rPr lang="pt-BR" sz="1750" dirty="0" err="1">
                <a:latin typeface="Panton" panose="00000500000000000000" pitchFamily="2" charset="0"/>
              </a:rPr>
              <a:t>sophós</a:t>
            </a:r>
            <a:r>
              <a:rPr lang="pt-BR" sz="1750" dirty="0">
                <a:latin typeface="Panton" panose="00000500000000000000" pitchFamily="2" charset="0"/>
              </a:rPr>
              <a:t>) são aqueles que detêm “inteligência e educação acima da média”. Os outros, os instruídos (</a:t>
            </a:r>
            <a:r>
              <a:rPr lang="el-GR" dirty="0"/>
              <a:t>συνετός</a:t>
            </a:r>
            <a:r>
              <a:rPr lang="pt-BR" dirty="0"/>
              <a:t> </a:t>
            </a:r>
            <a:r>
              <a:rPr lang="pt-BR" sz="1750" dirty="0">
                <a:latin typeface="Panton" panose="00000500000000000000" pitchFamily="2" charset="0"/>
              </a:rPr>
              <a:t>lê-se: </a:t>
            </a:r>
            <a:r>
              <a:rPr lang="pt-BR" sz="1750" dirty="0" err="1">
                <a:latin typeface="Panton" panose="00000500000000000000" pitchFamily="2" charset="0"/>
              </a:rPr>
              <a:t>synetós</a:t>
            </a:r>
            <a:r>
              <a:rPr lang="pt-BR" sz="1750" dirty="0">
                <a:latin typeface="Panton" panose="00000500000000000000" pitchFamily="2" charset="0"/>
              </a:rPr>
              <a:t>), são as pessoas com “cultura e instrução”. Esses vocábulos caracterizam os fariseus e os escribas, que se vangloriavam de sua formação privilegiada, mas que padeciam de cegueira espiritual. Significa que os mistérios do Reino de Deus não são revelados aos soberbos, aos que se consideram sábios aos próprios olhos (</a:t>
            </a:r>
            <a:r>
              <a:rPr lang="pt-BR" sz="1750" dirty="0" err="1">
                <a:latin typeface="Panton" panose="00000500000000000000" pitchFamily="2" charset="0"/>
              </a:rPr>
              <a:t>Pv</a:t>
            </a:r>
            <a:r>
              <a:rPr lang="pt-BR" sz="1750" dirty="0">
                <a:latin typeface="Panton" panose="00000500000000000000" pitchFamily="2" charset="0"/>
              </a:rPr>
              <a:t> 3.7). O Pai se dá a conhecer aos “pequeninos” (</a:t>
            </a:r>
            <a:r>
              <a:rPr lang="el-GR" dirty="0"/>
              <a:t>νήπιος</a:t>
            </a:r>
            <a:r>
              <a:rPr lang="pt-BR" sz="1750" dirty="0">
                <a:latin typeface="Panton" panose="00000500000000000000" pitchFamily="2" charset="0"/>
              </a:rPr>
              <a:t> lê-se: </a:t>
            </a:r>
            <a:r>
              <a:rPr lang="pt-BR" sz="1750" dirty="0" err="1">
                <a:latin typeface="Panton" panose="00000500000000000000" pitchFamily="2" charset="0"/>
              </a:rPr>
              <a:t>nêpios</a:t>
            </a:r>
            <a:r>
              <a:rPr lang="pt-BR" sz="1750" dirty="0">
                <a:latin typeface="Panton" panose="00000500000000000000" pitchFamily="2" charset="0"/>
              </a:rPr>
              <a:t>), àqueles que possuem a humildade das crianças (</a:t>
            </a:r>
            <a:r>
              <a:rPr lang="pt-BR" sz="1750" dirty="0" err="1">
                <a:latin typeface="Panton" panose="00000500000000000000" pitchFamily="2" charset="0"/>
              </a:rPr>
              <a:t>Mt</a:t>
            </a:r>
            <a:r>
              <a:rPr lang="pt-BR" sz="1750" dirty="0">
                <a:latin typeface="Panton" panose="00000500000000000000" pitchFamily="2" charset="0"/>
              </a:rPr>
              <a:t> 18.2-4).</a:t>
            </a:r>
          </a:p>
        </p:txBody>
      </p:sp>
      <p:pic>
        <p:nvPicPr>
          <p:cNvPr id="2" name="Imagem 1">
            <a:extLst>
              <a:ext uri="{FF2B5EF4-FFF2-40B4-BE49-F238E27FC236}">
                <a16:creationId xmlns:a16="http://schemas.microsoft.com/office/drawing/2014/main" id="{2A6E34E1-6FD7-69AC-8989-FAEBD406A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F6B8602C-3CE5-12A1-FE0F-C363DD136DDD}"/>
              </a:ext>
            </a:extLst>
          </p:cNvPr>
          <p:cNvSpPr/>
          <p:nvPr/>
        </p:nvSpPr>
        <p:spPr>
          <a:xfrm>
            <a:off x="5232054" y="1560374"/>
            <a:ext cx="6650133" cy="50000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1</a:t>
            </a:r>
          </a:p>
          <a:p>
            <a:pPr marL="342900" indent="-342900">
              <a:buFont typeface="+mj-lt"/>
              <a:buAutoNum type="arabicPeriod"/>
            </a:pPr>
            <a:r>
              <a:rPr lang="pt-BR" dirty="0">
                <a:solidFill>
                  <a:schemeClr val="tx1"/>
                </a:solidFill>
                <a:latin typeface="Panton" panose="00000500000000000000" pitchFamily="2" charset="0"/>
              </a:rPr>
              <a:t>O Pai revela as verdades do Reino aos humildes, não aos soberbos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Os “sábios” e “instruídos” representam os que confiam em sua própria capacidade intelectual</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A soberba espiritual impede a verdadeira revelação de Deus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Os “pequeninos” simbolizam os que possuem humildade e simplicidade</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A humildade, semelhante à das crianças, é o caminho para conhecer o Pai</a:t>
            </a:r>
            <a:endParaRPr lang="pt-BR" dirty="0">
              <a:solidFill>
                <a:schemeClr val="tx1"/>
              </a:solidFill>
            </a:endParaRPr>
          </a:p>
        </p:txBody>
      </p:sp>
    </p:spTree>
    <p:extLst>
      <p:ext uri="{BB962C8B-B14F-4D97-AF65-F5344CB8AC3E}">
        <p14:creationId xmlns:p14="http://schemas.microsoft.com/office/powerpoint/2010/main" val="3855145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9EE9-2EEE-3BC5-2008-D4D47A29DB6F}"/>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ABD99655-F265-AD1E-7A29-EB34364E13B4}"/>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FA0D641-5F64-9F5B-621E-D82F4F41BEBD}"/>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O PAI REVELADO EM CRISTO</a:t>
            </a:r>
          </a:p>
        </p:txBody>
      </p:sp>
      <p:sp>
        <p:nvSpPr>
          <p:cNvPr id="4" name="Retângulo: Cantos Arredondados 3">
            <a:extLst>
              <a:ext uri="{FF2B5EF4-FFF2-40B4-BE49-F238E27FC236}">
                <a16:creationId xmlns:a16="http://schemas.microsoft.com/office/drawing/2014/main" id="{3AF827BB-D08E-F37E-098A-9F7ECA351443}"/>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578BA452-8D21-BA42-231D-F690D5074D3E}"/>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7" name="Retângulo: Cantos Arredondados 6">
            <a:extLst>
              <a:ext uri="{FF2B5EF4-FFF2-40B4-BE49-F238E27FC236}">
                <a16:creationId xmlns:a16="http://schemas.microsoft.com/office/drawing/2014/main" id="{06AD1727-98BB-1B13-895C-16DE81D63D51}"/>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6A2C421-88CC-64A5-F0ED-1F89CCF82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33B066E-714E-A32F-C389-0EF5F303C61B}"/>
              </a:ext>
            </a:extLst>
          </p:cNvPr>
          <p:cNvSpPr txBox="1"/>
          <p:nvPr/>
        </p:nvSpPr>
        <p:spPr>
          <a:xfrm>
            <a:off x="281726" y="2459739"/>
            <a:ext cx="1633506"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rPr>
              <a:t>1 - O Pai se revela aos humildes.</a:t>
            </a:r>
            <a:r>
              <a:rPr lang="pt-BR" sz="1400" dirty="0">
                <a:solidFill>
                  <a:schemeClr val="bg1">
                    <a:lumMod val="65000"/>
                  </a:schemeClr>
                </a:solidFill>
                <a:latin typeface="Panton" panose="00000500000000000000" pitchFamily="2" charset="0"/>
              </a:rPr>
              <a:t> Jesus exalta ao Pai acerca de uma profunda verdade espiritual: “…ocultaste estas coisas aos sábios e instruídos, e as revelaste aos pequeninos” (</a:t>
            </a:r>
            <a:r>
              <a:rPr lang="pt-BR" sz="1400" dirty="0" err="1">
                <a:solidFill>
                  <a:schemeClr val="bg1">
                    <a:lumMod val="65000"/>
                  </a:schemeClr>
                </a:solidFill>
                <a:latin typeface="Panton" panose="00000500000000000000" pitchFamily="2" charset="0"/>
              </a:rPr>
              <a:t>Mt</a:t>
            </a:r>
            <a:r>
              <a:rPr lang="pt-BR" sz="1400" dirty="0">
                <a:solidFill>
                  <a:schemeClr val="bg1">
                    <a:lumMod val="65000"/>
                  </a:schemeClr>
                </a:solidFill>
                <a:latin typeface="Panton" panose="00000500000000000000" pitchFamily="2" charset="0"/>
              </a:rPr>
              <a:t> 11.25). Os primeiros, intitulados sábios (gr. </a:t>
            </a:r>
            <a:r>
              <a:rPr lang="pt-BR" sz="1400" dirty="0" err="1">
                <a:solidFill>
                  <a:schemeClr val="bg1">
                    <a:lumMod val="65000"/>
                  </a:schemeClr>
                </a:solidFill>
                <a:latin typeface="Panton" panose="00000500000000000000" pitchFamily="2" charset="0"/>
              </a:rPr>
              <a:t>sophós</a:t>
            </a:r>
            <a:r>
              <a:rPr lang="pt-BR" sz="1400" dirty="0">
                <a:solidFill>
                  <a:schemeClr val="bg1">
                    <a:lumMod val="65000"/>
                  </a:schemeClr>
                </a:solidFill>
                <a:latin typeface="Panton" panose="00000500000000000000" pitchFamily="2" charset="0"/>
              </a:rPr>
              <a:t>) são aqueles que detêm “inteligência e,,.</a:t>
            </a:r>
          </a:p>
        </p:txBody>
      </p:sp>
      <p:sp>
        <p:nvSpPr>
          <p:cNvPr id="21" name="Título 15">
            <a:extLst>
              <a:ext uri="{FF2B5EF4-FFF2-40B4-BE49-F238E27FC236}">
                <a16:creationId xmlns:a16="http://schemas.microsoft.com/office/drawing/2014/main" id="{472F6CF1-2EE7-12DF-07F2-A7E24216D67D}"/>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22" name="CaixaDeTexto 21">
            <a:extLst>
              <a:ext uri="{FF2B5EF4-FFF2-40B4-BE49-F238E27FC236}">
                <a16:creationId xmlns:a16="http://schemas.microsoft.com/office/drawing/2014/main" id="{A8B82BA8-4133-986A-0E71-1784C8025DB4}"/>
              </a:ext>
            </a:extLst>
          </p:cNvPr>
          <p:cNvSpPr txBox="1"/>
          <p:nvPr/>
        </p:nvSpPr>
        <p:spPr>
          <a:xfrm>
            <a:off x="8599221" y="2459739"/>
            <a:ext cx="1615329"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Quem vê o Filho vê o Pai</a:t>
            </a:r>
            <a:r>
              <a:rPr lang="pt-BR" sz="1400" dirty="0">
                <a:solidFill>
                  <a:schemeClr val="bg1">
                    <a:lumMod val="65000"/>
                  </a:schemeClr>
                </a:solidFill>
                <a:latin typeface="Panton" panose="00000500000000000000" pitchFamily="2" charset="0"/>
              </a:rPr>
              <a:t>. No diálogo com Filipe, Jesus revela outra verdade sublime: “quem me vê a mim vê o Pai” (</a:t>
            </a:r>
            <a:r>
              <a:rPr lang="pt-BR" sz="1400" dirty="0" err="1">
                <a:solidFill>
                  <a:schemeClr val="bg1">
                    <a:lumMod val="65000"/>
                  </a:schemeClr>
                </a:solidFill>
                <a:latin typeface="Panton" panose="00000500000000000000" pitchFamily="2" charset="0"/>
              </a:rPr>
              <a:t>Jo</a:t>
            </a:r>
            <a:r>
              <a:rPr lang="pt-BR" sz="1400" dirty="0">
                <a:solidFill>
                  <a:schemeClr val="bg1">
                    <a:lumMod val="65000"/>
                  </a:schemeClr>
                </a:solidFill>
                <a:latin typeface="Panton" panose="00000500000000000000" pitchFamily="2" charset="0"/>
              </a:rPr>
              <a:t> 14.9). Essa declaração ratifica à doutrina da unidade da Trindade. Jesus é a perfeita expressão do Pai: “O qual, sendo o resplendor da sua glória, e a expressa imagem...</a:t>
            </a:r>
          </a:p>
        </p:txBody>
      </p:sp>
      <p:sp>
        <p:nvSpPr>
          <p:cNvPr id="20" name="CaixaDeTexto 19">
            <a:extLst>
              <a:ext uri="{FF2B5EF4-FFF2-40B4-BE49-F238E27FC236}">
                <a16:creationId xmlns:a16="http://schemas.microsoft.com/office/drawing/2014/main" id="{89704044-4F12-5357-8C00-E557F2DA13F9}"/>
              </a:ext>
            </a:extLst>
          </p:cNvPr>
          <p:cNvSpPr txBox="1"/>
          <p:nvPr/>
        </p:nvSpPr>
        <p:spPr>
          <a:xfrm>
            <a:off x="2423149" y="2459740"/>
            <a:ext cx="5694218" cy="3862596"/>
          </a:xfrm>
          <a:prstGeom prst="rect">
            <a:avLst/>
          </a:prstGeom>
          <a:noFill/>
        </p:spPr>
        <p:txBody>
          <a:bodyPr wrap="square" rtlCol="0">
            <a:spAutoFit/>
          </a:bodyPr>
          <a:lstStyle/>
          <a:p>
            <a:pPr algn="ctr"/>
            <a:r>
              <a:rPr lang="pt-BR" sz="1750" b="1" dirty="0">
                <a:latin typeface="Panton" panose="00000500000000000000" pitchFamily="2" charset="0"/>
                <a:ea typeface="Times New Roman" panose="02020603050405020304" pitchFamily="18" charset="0"/>
                <a:cs typeface="Times New Roman" panose="02020603050405020304" pitchFamily="18" charset="0"/>
              </a:rPr>
              <a:t>2 - O Pai se faz conhecer pelo Filho. </a:t>
            </a:r>
            <a:r>
              <a:rPr lang="pt-BR" sz="1750" dirty="0">
                <a:latin typeface="Panton" panose="00000500000000000000" pitchFamily="2" charset="0"/>
                <a:ea typeface="Times New Roman" panose="02020603050405020304" pitchFamily="18" charset="0"/>
                <a:cs typeface="Times New Roman" panose="02020603050405020304" pitchFamily="18" charset="0"/>
              </a:rPr>
              <a:t>Cristo afirma que o conhecimento do Pai é mediado exclusivamente por Ele. A intimidade entre o Pai e o Filho é absoluta e perfeita: “ninguém conhece o Pai, senão o Filho e aquele a quem o Filho o quiser revelar” (</a:t>
            </a:r>
            <a:r>
              <a:rPr lang="pt-BR" sz="1750" dirty="0" err="1">
                <a:latin typeface="Panton" panose="00000500000000000000" pitchFamily="2" charset="0"/>
                <a:ea typeface="Times New Roman" panose="02020603050405020304" pitchFamily="18" charset="0"/>
                <a:cs typeface="Times New Roman" panose="02020603050405020304" pitchFamily="18" charset="0"/>
              </a:rPr>
              <a:t>Mt</a:t>
            </a:r>
            <a:r>
              <a:rPr lang="pt-BR" sz="1750" dirty="0">
                <a:latin typeface="Panton" panose="00000500000000000000" pitchFamily="2" charset="0"/>
                <a:ea typeface="Times New Roman" panose="02020603050405020304" pitchFamily="18" charset="0"/>
                <a:cs typeface="Times New Roman" panose="02020603050405020304" pitchFamily="18" charset="0"/>
              </a:rPr>
              <a:t> 11.27). Essa declaração revela dois princípios importantes: (1) o Pai é um ser pessoal e relacional (</a:t>
            </a:r>
            <a:r>
              <a:rPr lang="pt-BR" sz="1750" dirty="0" err="1">
                <a:latin typeface="Panton" panose="00000500000000000000" pitchFamily="2" charset="0"/>
                <a:ea typeface="Times New Roman" panose="02020603050405020304" pitchFamily="18" charset="0"/>
                <a:cs typeface="Times New Roman" panose="02020603050405020304" pitchFamily="18" charset="0"/>
              </a:rPr>
              <a:t>Sl</a:t>
            </a:r>
            <a:r>
              <a:rPr lang="pt-BR" sz="1750" dirty="0">
                <a:latin typeface="Panton" panose="00000500000000000000" pitchFamily="2" charset="0"/>
                <a:ea typeface="Times New Roman" panose="02020603050405020304" pitchFamily="18" charset="0"/>
                <a:cs typeface="Times New Roman" panose="02020603050405020304" pitchFamily="18" charset="0"/>
              </a:rPr>
              <a:t> 46.10; </a:t>
            </a:r>
            <a:r>
              <a:rPr lang="pt-BR" sz="1750" dirty="0" err="1">
                <a:latin typeface="Panton" panose="00000500000000000000" pitchFamily="2" charset="0"/>
                <a:ea typeface="Times New Roman" panose="02020603050405020304" pitchFamily="18" charset="0"/>
                <a:cs typeface="Times New Roman" panose="02020603050405020304" pitchFamily="18" charset="0"/>
              </a:rPr>
              <a:t>Is</a:t>
            </a:r>
            <a:r>
              <a:rPr lang="pt-BR" sz="1750" dirty="0">
                <a:latin typeface="Panton" panose="00000500000000000000" pitchFamily="2" charset="0"/>
                <a:ea typeface="Times New Roman" panose="02020603050405020304" pitchFamily="18" charset="0"/>
                <a:cs typeface="Times New Roman" panose="02020603050405020304" pitchFamily="18" charset="0"/>
              </a:rPr>
              <a:t> 46.9); e, (2) só é possível conhecer a Deus por meio do Filho, o único mediador entre Deus e os homens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14.6; 1Tm 2.5). O Filho é o intérprete supremo do Pai, o único capaz de revelar sua natureza, vontade e amor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1.18; </a:t>
            </a:r>
            <a:r>
              <a:rPr lang="pt-BR" sz="1750" dirty="0" err="1">
                <a:latin typeface="Panton" panose="00000500000000000000" pitchFamily="2" charset="0"/>
                <a:ea typeface="Times New Roman" panose="02020603050405020304" pitchFamily="18" charset="0"/>
                <a:cs typeface="Times New Roman" panose="02020603050405020304" pitchFamily="18" charset="0"/>
              </a:rPr>
              <a:t>Hb</a:t>
            </a:r>
            <a:r>
              <a:rPr lang="pt-BR" sz="1750" dirty="0">
                <a:latin typeface="Panton" panose="00000500000000000000" pitchFamily="2" charset="0"/>
                <a:ea typeface="Times New Roman" panose="02020603050405020304" pitchFamily="18" charset="0"/>
                <a:cs typeface="Times New Roman" panose="02020603050405020304" pitchFamily="18" charset="0"/>
              </a:rPr>
              <a:t> 1.1). Sem Cristo, qualquer tentativa de conhecer o Pai será incompleta ou distorcida, e fadada ao erro e a idolatria (</a:t>
            </a:r>
            <a:r>
              <a:rPr lang="pt-BR" sz="1750" dirty="0" err="1">
                <a:latin typeface="Panton" panose="00000500000000000000" pitchFamily="2" charset="0"/>
                <a:ea typeface="Times New Roman" panose="02020603050405020304" pitchFamily="18" charset="0"/>
                <a:cs typeface="Times New Roman" panose="02020603050405020304" pitchFamily="18" charset="0"/>
              </a:rPr>
              <a:t>Jo</a:t>
            </a:r>
            <a:r>
              <a:rPr lang="pt-BR" sz="1750" dirty="0">
                <a:latin typeface="Panton" panose="00000500000000000000" pitchFamily="2" charset="0"/>
                <a:ea typeface="Times New Roman" panose="02020603050405020304" pitchFamily="18" charset="0"/>
                <a:cs typeface="Times New Roman" panose="02020603050405020304" pitchFamily="18" charset="0"/>
              </a:rPr>
              <a:t> 10.30; Cl 1.15; 2.8,9).</a:t>
            </a:r>
          </a:p>
        </p:txBody>
      </p:sp>
      <p:pic>
        <p:nvPicPr>
          <p:cNvPr id="2" name="Imagem 1">
            <a:extLst>
              <a:ext uri="{FF2B5EF4-FFF2-40B4-BE49-F238E27FC236}">
                <a16:creationId xmlns:a16="http://schemas.microsoft.com/office/drawing/2014/main" id="{431AE2F9-DDE4-58A9-3658-D0027A3BD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499EC004-FD3B-4C0D-6762-59E791DA482A}"/>
              </a:ext>
            </a:extLst>
          </p:cNvPr>
          <p:cNvSpPr/>
          <p:nvPr/>
        </p:nvSpPr>
        <p:spPr>
          <a:xfrm>
            <a:off x="5260141" y="1575727"/>
            <a:ext cx="6650133" cy="50000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2</a:t>
            </a:r>
          </a:p>
          <a:p>
            <a:pPr marL="342900" indent="-342900">
              <a:buFont typeface="+mj-lt"/>
              <a:buAutoNum type="arabicPeriod"/>
            </a:pPr>
            <a:r>
              <a:rPr lang="pt-BR" dirty="0">
                <a:solidFill>
                  <a:schemeClr val="tx1"/>
                </a:solidFill>
                <a:latin typeface="Panton" panose="00000500000000000000" pitchFamily="2" charset="0"/>
              </a:rPr>
              <a:t>O Filho media a revelação do Pai</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Pai busca se relacionar com seus filhos através de Cristo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Filho é o único mediador entre Deus e os homens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Filho é o único capaz de revelar a natureza, vontade e amor do Pai</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Sem Cristo as tentativas se revelam infrutíferas e descambam para a idolatria</a:t>
            </a:r>
            <a:endParaRPr lang="pt-BR" dirty="0">
              <a:solidFill>
                <a:schemeClr val="tx1"/>
              </a:solidFill>
            </a:endParaRPr>
          </a:p>
        </p:txBody>
      </p:sp>
    </p:spTree>
    <p:extLst>
      <p:ext uri="{BB962C8B-B14F-4D97-AF65-F5344CB8AC3E}">
        <p14:creationId xmlns:p14="http://schemas.microsoft.com/office/powerpoint/2010/main" val="224962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E070-F7D5-E527-854A-622657AEE4F2}"/>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7EA4A3B1-191B-477C-820F-436DD1063BE7}"/>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158FB8FC-0297-5F2F-FA58-624BB55769A5}"/>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O PAI REVELADO EM CRISTO</a:t>
            </a:r>
          </a:p>
        </p:txBody>
      </p:sp>
      <p:sp>
        <p:nvSpPr>
          <p:cNvPr id="4" name="Retângulo: Cantos Arredondados 3">
            <a:extLst>
              <a:ext uri="{FF2B5EF4-FFF2-40B4-BE49-F238E27FC236}">
                <a16:creationId xmlns:a16="http://schemas.microsoft.com/office/drawing/2014/main" id="{D0972BB1-A590-50D9-50F8-435A13B435DB}"/>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F1E2F8C7-D235-85B9-1A67-663B486ABB04}"/>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7" name="Retângulo: Cantos Arredondados 6">
            <a:extLst>
              <a:ext uri="{FF2B5EF4-FFF2-40B4-BE49-F238E27FC236}">
                <a16:creationId xmlns:a16="http://schemas.microsoft.com/office/drawing/2014/main" id="{52690E16-3E98-C837-83BA-261774697693}"/>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2" name="Picture 4">
            <a:extLst>
              <a:ext uri="{FF2B5EF4-FFF2-40B4-BE49-F238E27FC236}">
                <a16:creationId xmlns:a16="http://schemas.microsoft.com/office/drawing/2014/main" id="{0AAD9EAA-A8AB-953F-FE4D-30DE7A44B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229E02C6-A913-A3D4-90C8-45E47B4AB5B1}"/>
              </a:ext>
            </a:extLst>
          </p:cNvPr>
          <p:cNvSpPr txBox="1"/>
          <p:nvPr/>
        </p:nvSpPr>
        <p:spPr>
          <a:xfrm>
            <a:off x="291950" y="2459739"/>
            <a:ext cx="1623090"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rPr>
              <a:t>1 - O Pai se revela aos humildes.</a:t>
            </a:r>
            <a:r>
              <a:rPr lang="pt-BR" sz="1400" dirty="0">
                <a:solidFill>
                  <a:schemeClr val="bg1">
                    <a:lumMod val="65000"/>
                  </a:schemeClr>
                </a:solidFill>
                <a:latin typeface="Panton" panose="00000500000000000000" pitchFamily="2" charset="0"/>
              </a:rPr>
              <a:t> Jesus exalta ao Pai acerca de uma profunda verdade espiritual: “…ocultaste estas coisas aos sábios e instruídos, e as revelaste aos pequeninos” (</a:t>
            </a:r>
            <a:r>
              <a:rPr lang="pt-BR" sz="1400" dirty="0" err="1">
                <a:solidFill>
                  <a:schemeClr val="bg1">
                    <a:lumMod val="65000"/>
                  </a:schemeClr>
                </a:solidFill>
                <a:latin typeface="Panton" panose="00000500000000000000" pitchFamily="2" charset="0"/>
              </a:rPr>
              <a:t>Mt</a:t>
            </a:r>
            <a:r>
              <a:rPr lang="pt-BR" sz="1400" dirty="0">
                <a:solidFill>
                  <a:schemeClr val="bg1">
                    <a:lumMod val="65000"/>
                  </a:schemeClr>
                </a:solidFill>
                <a:latin typeface="Panton" panose="00000500000000000000" pitchFamily="2" charset="0"/>
              </a:rPr>
              <a:t> 11.25). Os primeiros, intitulados sábios (gr. </a:t>
            </a:r>
            <a:r>
              <a:rPr lang="pt-BR" sz="1400" dirty="0" err="1">
                <a:solidFill>
                  <a:schemeClr val="bg1">
                    <a:lumMod val="65000"/>
                  </a:schemeClr>
                </a:solidFill>
                <a:latin typeface="Panton" panose="00000500000000000000" pitchFamily="2" charset="0"/>
              </a:rPr>
              <a:t>sophós</a:t>
            </a:r>
            <a:r>
              <a:rPr lang="pt-BR" sz="1400" dirty="0">
                <a:solidFill>
                  <a:schemeClr val="bg1">
                    <a:lumMod val="65000"/>
                  </a:schemeClr>
                </a:solidFill>
                <a:latin typeface="Panton" panose="00000500000000000000" pitchFamily="2" charset="0"/>
              </a:rPr>
              <a:t>) são aqueles que detêm “inteligência e,,.</a:t>
            </a:r>
          </a:p>
        </p:txBody>
      </p:sp>
      <p:sp>
        <p:nvSpPr>
          <p:cNvPr id="21" name="Título 15">
            <a:extLst>
              <a:ext uri="{FF2B5EF4-FFF2-40B4-BE49-F238E27FC236}">
                <a16:creationId xmlns:a16="http://schemas.microsoft.com/office/drawing/2014/main" id="{ABB9D47A-8B6A-212C-6225-F637219E6F0D}"/>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O PAI REVELADO EM CRISTO</a:t>
            </a:r>
          </a:p>
        </p:txBody>
      </p:sp>
      <p:sp>
        <p:nvSpPr>
          <p:cNvPr id="22" name="CaixaDeTexto 21">
            <a:extLst>
              <a:ext uri="{FF2B5EF4-FFF2-40B4-BE49-F238E27FC236}">
                <a16:creationId xmlns:a16="http://schemas.microsoft.com/office/drawing/2014/main" id="{FE55AFEF-1C69-08EB-25EE-C8F69E9DD230}"/>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O Pai se faz conhecer pelo Filho.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Cristo afirma que o conhecimento do Pai é mediado exclusivamente por Ele. A intimidade entre o Pai e o Filho é absoluta e perfeita: “ninguém conhece o Pai, senão o Filho e aquele a quem o Filho o quiser revelar”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Mt</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11.27). Essa declaração revela dois...</a:t>
            </a:r>
          </a:p>
        </p:txBody>
      </p:sp>
      <p:sp>
        <p:nvSpPr>
          <p:cNvPr id="20" name="CaixaDeTexto 19">
            <a:extLst>
              <a:ext uri="{FF2B5EF4-FFF2-40B4-BE49-F238E27FC236}">
                <a16:creationId xmlns:a16="http://schemas.microsoft.com/office/drawing/2014/main" id="{80BE082C-E581-CBA9-CE4E-31E69B010A73}"/>
              </a:ext>
            </a:extLst>
          </p:cNvPr>
          <p:cNvSpPr txBox="1"/>
          <p:nvPr/>
        </p:nvSpPr>
        <p:spPr>
          <a:xfrm>
            <a:off x="4219059" y="2459740"/>
            <a:ext cx="5694218" cy="3862596"/>
          </a:xfrm>
          <a:prstGeom prst="rect">
            <a:avLst/>
          </a:prstGeom>
          <a:noFill/>
        </p:spPr>
        <p:txBody>
          <a:bodyPr wrap="square" rtlCol="0">
            <a:spAutoFit/>
          </a:bodyPr>
          <a:lstStyle/>
          <a:p>
            <a:pPr algn="ctr"/>
            <a:r>
              <a:rPr lang="pt-BR" sz="1750" dirty="0">
                <a:latin typeface="Panton Bold" panose="00000800000000000000" pitchFamily="2" charset="0"/>
              </a:rPr>
              <a:t>3 - Quem vê o Filho vê o Pai.</a:t>
            </a:r>
            <a:r>
              <a:rPr lang="pt-BR" sz="1750" dirty="0">
                <a:latin typeface="Panton" panose="00000500000000000000" pitchFamily="2" charset="0"/>
              </a:rPr>
              <a:t> No diálogo com Filipe, Jesus revela outra verdade sublime: “quem me vê a mim vê o Pai” (</a:t>
            </a:r>
            <a:r>
              <a:rPr lang="pt-BR" sz="1750" dirty="0" err="1">
                <a:latin typeface="Panton" panose="00000500000000000000" pitchFamily="2" charset="0"/>
              </a:rPr>
              <a:t>Jo</a:t>
            </a:r>
            <a:r>
              <a:rPr lang="pt-BR" sz="1750" dirty="0">
                <a:latin typeface="Panton" panose="00000500000000000000" pitchFamily="2" charset="0"/>
              </a:rPr>
              <a:t> 14.9). Essa declaração ratifica à doutrina da unidade da Trindade. Jesus é a perfeita expressão do Pai: “O qual, sendo o resplendor da sua glória, e a expressa imagem da sua pessoa” (</a:t>
            </a:r>
            <a:r>
              <a:rPr lang="pt-BR" sz="1750" dirty="0" err="1">
                <a:latin typeface="Panton" panose="00000500000000000000" pitchFamily="2" charset="0"/>
              </a:rPr>
              <a:t>Hb</a:t>
            </a:r>
            <a:r>
              <a:rPr lang="pt-BR" sz="1750" dirty="0">
                <a:latin typeface="Panton" panose="00000500000000000000" pitchFamily="2" charset="0"/>
              </a:rPr>
              <a:t> 1.3). A unidade entre Pai e Filho é essencial e inseparável: “Eu e o Pai somos um” (</a:t>
            </a:r>
            <a:r>
              <a:rPr lang="pt-BR" sz="1750" dirty="0" err="1">
                <a:latin typeface="Panton" panose="00000500000000000000" pitchFamily="2" charset="0"/>
              </a:rPr>
              <a:t>Jo</a:t>
            </a:r>
            <a:r>
              <a:rPr lang="pt-BR" sz="1750" dirty="0">
                <a:latin typeface="Panton" panose="00000500000000000000" pitchFamily="2" charset="0"/>
              </a:rPr>
              <a:t> 10.30). Não significa que são a mesma Pessoa, mas que compartilham a mesma natureza divina. A obra, as palavras e o caráter de Jesus são expressão direta da ação do Pai (</a:t>
            </a:r>
            <a:r>
              <a:rPr lang="pt-BR" sz="1750" dirty="0" err="1">
                <a:latin typeface="Panton" panose="00000500000000000000" pitchFamily="2" charset="0"/>
              </a:rPr>
              <a:t>Jo</a:t>
            </a:r>
            <a:r>
              <a:rPr lang="pt-BR" sz="1750" dirty="0">
                <a:latin typeface="Panton" panose="00000500000000000000" pitchFamily="2" charset="0"/>
              </a:rPr>
              <a:t> 14.10,11), que opera por meio do Filho, e o Filho age em total comunhão com o Pai (</a:t>
            </a:r>
            <a:r>
              <a:rPr lang="pt-BR" sz="1750" dirty="0" err="1">
                <a:latin typeface="Panton" panose="00000500000000000000" pitchFamily="2" charset="0"/>
              </a:rPr>
              <a:t>Jo</a:t>
            </a:r>
            <a:r>
              <a:rPr lang="pt-BR" sz="1750" dirty="0">
                <a:latin typeface="Panton" panose="00000500000000000000" pitchFamily="2" charset="0"/>
              </a:rPr>
              <a:t> 4.34; 5.30; 6.38-40; 8.28,29). Conhecer Jesus é desfrutar da presença do Pai (</a:t>
            </a:r>
            <a:r>
              <a:rPr lang="pt-BR" sz="1750" dirty="0" err="1">
                <a:latin typeface="Panton" panose="00000500000000000000" pitchFamily="2" charset="0"/>
              </a:rPr>
              <a:t>Jo</a:t>
            </a:r>
            <a:r>
              <a:rPr lang="pt-BR" sz="1750" dirty="0">
                <a:latin typeface="Panton" panose="00000500000000000000" pitchFamily="2" charset="0"/>
              </a:rPr>
              <a:t> 14.21,23).</a:t>
            </a:r>
          </a:p>
        </p:txBody>
      </p:sp>
      <p:pic>
        <p:nvPicPr>
          <p:cNvPr id="2" name="Imagem 1">
            <a:extLst>
              <a:ext uri="{FF2B5EF4-FFF2-40B4-BE49-F238E27FC236}">
                <a16:creationId xmlns:a16="http://schemas.microsoft.com/office/drawing/2014/main" id="{EABB37B9-E5D7-7FAE-728E-AEC54D23F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176A1C89-F492-6FA2-154A-B0F7FFAAE81A}"/>
              </a:ext>
            </a:extLst>
          </p:cNvPr>
          <p:cNvSpPr/>
          <p:nvPr/>
        </p:nvSpPr>
        <p:spPr>
          <a:xfrm>
            <a:off x="5275907" y="1605885"/>
            <a:ext cx="6650133" cy="500008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3</a:t>
            </a:r>
          </a:p>
          <a:p>
            <a:pPr marL="342900" indent="-342900">
              <a:buFont typeface="+mj-lt"/>
              <a:buAutoNum type="arabicPeriod"/>
            </a:pPr>
            <a:r>
              <a:rPr lang="pt-BR" dirty="0">
                <a:solidFill>
                  <a:schemeClr val="tx1"/>
                </a:solidFill>
                <a:latin typeface="Panton" panose="00000500000000000000" pitchFamily="2" charset="0"/>
              </a:rPr>
              <a:t>O Filho e a revelação do Pai</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Filho mantém uma unidade inseparável com o Pai</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Filho e o Pai são distintos e compartilham a mesma essência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O Filho age em comunhão com o Pai</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Para conhecer o Pai é preciso desfrutar da presença do Filho</a:t>
            </a:r>
            <a:endParaRPr lang="pt-BR" dirty="0">
              <a:solidFill>
                <a:schemeClr val="tx1"/>
              </a:solidFill>
            </a:endParaRPr>
          </a:p>
        </p:txBody>
      </p:sp>
    </p:spTree>
    <p:extLst>
      <p:ext uri="{BB962C8B-B14F-4D97-AF65-F5344CB8AC3E}">
        <p14:creationId xmlns:p14="http://schemas.microsoft.com/office/powerpoint/2010/main" val="3362742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7496-EFBB-FA9B-FB6D-9EFA26E44126}"/>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918891B9-2060-4442-BA6C-D796C91D1475}"/>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E544D0A-1EFF-DD4F-DAFE-3A66862D65BA}"/>
              </a:ext>
            </a:extLst>
          </p:cNvPr>
          <p:cNvSpPr>
            <a:spLocks noGrp="1"/>
          </p:cNvSpPr>
          <p:nvPr>
            <p:ph type="ctrTitle"/>
          </p:nvPr>
        </p:nvSpPr>
        <p:spPr>
          <a:xfrm>
            <a:off x="311523" y="663917"/>
            <a:ext cx="6241677" cy="1447942"/>
          </a:xfrm>
        </p:spPr>
        <p:txBody>
          <a:bodyPr>
            <a:noAutofit/>
          </a:bodyPr>
          <a:lstStyle/>
          <a:p>
            <a:r>
              <a:rPr lang="pt-BR" sz="3600" dirty="0">
                <a:solidFill>
                  <a:schemeClr val="accent2">
                    <a:lumMod val="75000"/>
                  </a:schemeClr>
                </a:solidFill>
                <a:latin typeface="Panton ExtraBold" panose="00000900000000000000" pitchFamily="50" charset="0"/>
              </a:rPr>
              <a:t>III - A PESSOA DE DEUS PAI</a:t>
            </a:r>
          </a:p>
        </p:txBody>
      </p:sp>
      <p:sp>
        <p:nvSpPr>
          <p:cNvPr id="4" name="Retângulo: Cantos Arredondados 3">
            <a:extLst>
              <a:ext uri="{FF2B5EF4-FFF2-40B4-BE49-F238E27FC236}">
                <a16:creationId xmlns:a16="http://schemas.microsoft.com/office/drawing/2014/main" id="{D926922D-EAB8-9E75-E3E8-2A2B7E7B4427}"/>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BFECB985-AB8C-C8BA-FF9C-D3CA94C4079F}"/>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7" name="Retângulo: Cantos Arredondados 6">
            <a:extLst>
              <a:ext uri="{FF2B5EF4-FFF2-40B4-BE49-F238E27FC236}">
                <a16:creationId xmlns:a16="http://schemas.microsoft.com/office/drawing/2014/main" id="{1FC153B8-5385-DC12-86B7-9FEB130830CE}"/>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F858A22A-BD39-DC6C-0A83-C41F5A5BE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9B6AD923-6A55-6B12-706A-BB9F187E88C2}"/>
              </a:ext>
            </a:extLst>
          </p:cNvPr>
          <p:cNvSpPr txBox="1"/>
          <p:nvPr/>
        </p:nvSpPr>
        <p:spPr>
          <a:xfrm>
            <a:off x="6792530" y="2459739"/>
            <a:ext cx="1649080" cy="4185761"/>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Atributos comunicáveis do Pai.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São qualidades divinas que, de alguma forma, Deus compartilha com suas criaturas, ainda que de maneira limitada. Refletem os aspectos do caráter e da moral de Deus que podem ser vistos, em grau menor, no ser humano criado à sua imagem e semelhança</a:t>
            </a:r>
          </a:p>
        </p:txBody>
      </p:sp>
      <p:sp>
        <p:nvSpPr>
          <p:cNvPr id="21" name="Título 15">
            <a:extLst>
              <a:ext uri="{FF2B5EF4-FFF2-40B4-BE49-F238E27FC236}">
                <a16:creationId xmlns:a16="http://schemas.microsoft.com/office/drawing/2014/main" id="{0C5E41A1-8D38-9EB9-C071-BA541808E974}"/>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22" name="CaixaDeTexto 21">
            <a:extLst>
              <a:ext uri="{FF2B5EF4-FFF2-40B4-BE49-F238E27FC236}">
                <a16:creationId xmlns:a16="http://schemas.microsoft.com/office/drawing/2014/main" id="{E34FC4B2-E2CC-FF76-7142-3ED77B6BF0C1}"/>
              </a:ext>
            </a:extLst>
          </p:cNvPr>
          <p:cNvSpPr txBox="1"/>
          <p:nvPr/>
        </p:nvSpPr>
        <p:spPr>
          <a:xfrm>
            <a:off x="8614987" y="2459739"/>
            <a:ext cx="1604313"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Os nomes que revelam o Pai.</a:t>
            </a:r>
            <a:r>
              <a:rPr lang="pt-BR" sz="1400" dirty="0">
                <a:solidFill>
                  <a:schemeClr val="bg2">
                    <a:lumMod val="75000"/>
                  </a:schemeClr>
                </a:solidFill>
                <a:latin typeface="Panton" panose="00000500000000000000" pitchFamily="2" charset="0"/>
              </a:rPr>
              <a:t> Os nomes de Deus não tratam apenas de sua identificação, mas revelam sua natureza, obras e virtudes (</a:t>
            </a:r>
            <a:r>
              <a:rPr lang="pt-BR" sz="1400" dirty="0" err="1">
                <a:solidFill>
                  <a:schemeClr val="bg2">
                    <a:lumMod val="75000"/>
                  </a:schemeClr>
                </a:solidFill>
                <a:latin typeface="Panton" panose="00000500000000000000" pitchFamily="2" charset="0"/>
              </a:rPr>
              <a:t>Sl</a:t>
            </a:r>
            <a:r>
              <a:rPr lang="pt-BR" sz="1400" dirty="0">
                <a:solidFill>
                  <a:schemeClr val="bg2">
                    <a:lumMod val="75000"/>
                  </a:schemeClr>
                </a:solidFill>
                <a:latin typeface="Panton" panose="00000500000000000000" pitchFamily="2" charset="0"/>
              </a:rPr>
              <a:t> 9.10). O nome Elohim (</a:t>
            </a:r>
            <a:r>
              <a:rPr lang="pt-BR" sz="1400" dirty="0" err="1">
                <a:solidFill>
                  <a:schemeClr val="bg2">
                    <a:lumMod val="75000"/>
                  </a:schemeClr>
                </a:solidFill>
                <a:latin typeface="Panton" panose="00000500000000000000" pitchFamily="2" charset="0"/>
              </a:rPr>
              <a:t>Gn</a:t>
            </a:r>
            <a:r>
              <a:rPr lang="pt-BR" sz="1400" dirty="0">
                <a:solidFill>
                  <a:schemeClr val="bg2">
                    <a:lumMod val="75000"/>
                  </a:schemeClr>
                </a:solidFill>
                <a:latin typeface="Panton" panose="00000500000000000000" pitchFamily="2" charset="0"/>
              </a:rPr>
              <a:t> 1.1), apesar do plural, reafirma o monoteísmo (</a:t>
            </a:r>
            <a:r>
              <a:rPr lang="pt-BR" sz="1400" dirty="0" err="1">
                <a:solidFill>
                  <a:schemeClr val="bg2">
                    <a:lumMod val="75000"/>
                  </a:schemeClr>
                </a:solidFill>
                <a:latin typeface="Panton" panose="00000500000000000000" pitchFamily="2" charset="0"/>
              </a:rPr>
              <a:t>Dt</a:t>
            </a:r>
            <a:r>
              <a:rPr lang="pt-BR" sz="1400" dirty="0">
                <a:solidFill>
                  <a:schemeClr val="bg2">
                    <a:lumMod val="75000"/>
                  </a:schemeClr>
                </a:solidFill>
                <a:latin typeface="Panton" panose="00000500000000000000" pitchFamily="2" charset="0"/>
              </a:rPr>
              <a:t> 6.4) e alude à pluralidade da Trindade...</a:t>
            </a:r>
          </a:p>
        </p:txBody>
      </p:sp>
      <p:sp>
        <p:nvSpPr>
          <p:cNvPr id="20" name="CaixaDeTexto 19">
            <a:extLst>
              <a:ext uri="{FF2B5EF4-FFF2-40B4-BE49-F238E27FC236}">
                <a16:creationId xmlns:a16="http://schemas.microsoft.com/office/drawing/2014/main" id="{FF9228CB-9F0F-F13F-9DE3-D4A69F6E0067}"/>
              </a:ext>
            </a:extLst>
          </p:cNvPr>
          <p:cNvSpPr txBox="1"/>
          <p:nvPr/>
        </p:nvSpPr>
        <p:spPr>
          <a:xfrm>
            <a:off x="623456" y="2459740"/>
            <a:ext cx="5694218" cy="4131900"/>
          </a:xfrm>
          <a:prstGeom prst="rect">
            <a:avLst/>
          </a:prstGeom>
          <a:noFill/>
        </p:spPr>
        <p:txBody>
          <a:bodyPr wrap="square" rtlCol="0">
            <a:spAutoFit/>
          </a:bodyPr>
          <a:lstStyle/>
          <a:p>
            <a:pPr algn="ctr"/>
            <a:r>
              <a:rPr lang="pt-BR" sz="1750" dirty="0">
                <a:latin typeface="Panton Bold" panose="00000800000000000000" pitchFamily="2" charset="0"/>
              </a:rPr>
              <a:t>1 - Atributos incomunicáveis do Pai. </a:t>
            </a:r>
            <a:r>
              <a:rPr lang="pt-BR" sz="1750" dirty="0">
                <a:latin typeface="Panton" panose="00000500000000000000" pitchFamily="2" charset="0"/>
              </a:rPr>
              <a:t>São qualidades exclusivas da divindade. Elas pertencem apenas ao Deus Pai (bem como ao Filho e ao Espírito), e não podem ser compartilhadas pelo ser humano. Os principais atributos são: Auto existência, Deus existe por si mesmo, não depende de nada para existir (</a:t>
            </a:r>
            <a:r>
              <a:rPr lang="pt-BR" sz="1750" dirty="0" err="1">
                <a:latin typeface="Panton" panose="00000500000000000000" pitchFamily="2" charset="0"/>
              </a:rPr>
              <a:t>Êx</a:t>
            </a:r>
            <a:r>
              <a:rPr lang="pt-BR" sz="1750" dirty="0">
                <a:latin typeface="Panton" panose="00000500000000000000" pitchFamily="2" charset="0"/>
              </a:rPr>
              <a:t> 3.14; </a:t>
            </a:r>
            <a:r>
              <a:rPr lang="pt-BR" sz="1750" dirty="0" err="1">
                <a:latin typeface="Panton" panose="00000500000000000000" pitchFamily="2" charset="0"/>
              </a:rPr>
              <a:t>Jo</a:t>
            </a:r>
            <a:r>
              <a:rPr lang="pt-BR" sz="1750" dirty="0">
                <a:latin typeface="Panton" panose="00000500000000000000" pitchFamily="2" charset="0"/>
              </a:rPr>
              <a:t> 5.26); Eternidade, Deus não tem começo nem fim, não está limitado pelo tempo (</a:t>
            </a:r>
            <a:r>
              <a:rPr lang="pt-BR" sz="1750" dirty="0" err="1">
                <a:latin typeface="Panton" panose="00000500000000000000" pitchFamily="2" charset="0"/>
              </a:rPr>
              <a:t>Sl</a:t>
            </a:r>
            <a:r>
              <a:rPr lang="pt-BR" sz="1750" dirty="0">
                <a:latin typeface="Panton" panose="00000500000000000000" pitchFamily="2" charset="0"/>
              </a:rPr>
              <a:t> 90.2; </a:t>
            </a:r>
            <a:r>
              <a:rPr lang="pt-BR" sz="1750" dirty="0" err="1">
                <a:latin typeface="Panton" panose="00000500000000000000" pitchFamily="2" charset="0"/>
              </a:rPr>
              <a:t>Is</a:t>
            </a:r>
            <a:r>
              <a:rPr lang="pt-BR" sz="1750" dirty="0">
                <a:latin typeface="Panton" panose="00000500000000000000" pitchFamily="2" charset="0"/>
              </a:rPr>
              <a:t> 57.15); Imutabilidade, Deus não muda, Ele é sempre o mesmo (Ml 3.6; </a:t>
            </a:r>
            <a:r>
              <a:rPr lang="pt-BR" sz="1750" dirty="0" err="1">
                <a:latin typeface="Panton" panose="00000500000000000000" pitchFamily="2" charset="0"/>
              </a:rPr>
              <a:t>Tg</a:t>
            </a:r>
            <a:r>
              <a:rPr lang="pt-BR" sz="1750" dirty="0">
                <a:latin typeface="Panton" panose="00000500000000000000" pitchFamily="2" charset="0"/>
              </a:rPr>
              <a:t> 1.17); Onipotência, Deus é Todo-Poderoso e nada pode frustrar seus desígnios (Jó 42.2; </a:t>
            </a:r>
            <a:r>
              <a:rPr lang="pt-BR" sz="1750" dirty="0" err="1">
                <a:latin typeface="Panton" panose="00000500000000000000" pitchFamily="2" charset="0"/>
              </a:rPr>
              <a:t>Lc</a:t>
            </a:r>
            <a:r>
              <a:rPr lang="pt-BR" sz="1750" dirty="0">
                <a:latin typeface="Panton" panose="00000500000000000000" pitchFamily="2" charset="0"/>
              </a:rPr>
              <a:t> 1.37); Onisciência, Deus conhece perfeitamente o passado, o presente e o futuro (</a:t>
            </a:r>
            <a:r>
              <a:rPr lang="pt-BR" sz="1750" dirty="0" err="1">
                <a:latin typeface="Panton" panose="00000500000000000000" pitchFamily="2" charset="0"/>
              </a:rPr>
              <a:t>Sl</a:t>
            </a:r>
            <a:r>
              <a:rPr lang="pt-BR" sz="1750" dirty="0">
                <a:latin typeface="Panton" panose="00000500000000000000" pitchFamily="2" charset="0"/>
              </a:rPr>
              <a:t> 139.1-6; </a:t>
            </a:r>
            <a:r>
              <a:rPr lang="pt-BR" sz="1750" dirty="0" err="1">
                <a:latin typeface="Panton" panose="00000500000000000000" pitchFamily="2" charset="0"/>
              </a:rPr>
              <a:t>Hb</a:t>
            </a:r>
            <a:r>
              <a:rPr lang="pt-BR" sz="1750" dirty="0">
                <a:latin typeface="Panton" panose="00000500000000000000" pitchFamily="2" charset="0"/>
              </a:rPr>
              <a:t> 4.13); Onipresença, Deus está, ao mesmo tempo, presente em todos os lugares (</a:t>
            </a:r>
            <a:r>
              <a:rPr lang="pt-BR" sz="1750" dirty="0" err="1">
                <a:latin typeface="Panton" panose="00000500000000000000" pitchFamily="2" charset="0"/>
              </a:rPr>
              <a:t>Sl</a:t>
            </a:r>
            <a:r>
              <a:rPr lang="pt-BR" sz="1750" dirty="0">
                <a:latin typeface="Panton" panose="00000500000000000000" pitchFamily="2" charset="0"/>
              </a:rPr>
              <a:t> 139.7-10; Jr 23.24).</a:t>
            </a:r>
          </a:p>
        </p:txBody>
      </p:sp>
      <p:pic>
        <p:nvPicPr>
          <p:cNvPr id="2" name="Imagem 1">
            <a:extLst>
              <a:ext uri="{FF2B5EF4-FFF2-40B4-BE49-F238E27FC236}">
                <a16:creationId xmlns:a16="http://schemas.microsoft.com/office/drawing/2014/main" id="{90E30655-D8C6-17E2-016B-97492A732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518B288F-17A4-C095-B944-BCF801CD909A}"/>
              </a:ext>
            </a:extLst>
          </p:cNvPr>
          <p:cNvSpPr/>
          <p:nvPr/>
        </p:nvSpPr>
        <p:spPr>
          <a:xfrm>
            <a:off x="5327340" y="449895"/>
            <a:ext cx="6650133" cy="610578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1</a:t>
            </a:r>
          </a:p>
          <a:p>
            <a:r>
              <a:rPr lang="pt-BR" dirty="0">
                <a:solidFill>
                  <a:schemeClr val="tx1"/>
                </a:solidFill>
                <a:latin typeface="Panton" panose="00000500000000000000" pitchFamily="2" charset="0"/>
              </a:rPr>
              <a:t>São qualidades exclusivas da divindade:</a:t>
            </a:r>
          </a:p>
          <a:p>
            <a:pPr marL="342900" indent="-342900">
              <a:buFont typeface="+mj-lt"/>
              <a:buAutoNum type="arabicPeriod"/>
            </a:pPr>
            <a:r>
              <a:rPr lang="pt-BR" dirty="0">
                <a:solidFill>
                  <a:schemeClr val="tx1"/>
                </a:solidFill>
                <a:latin typeface="Panton" panose="00000500000000000000" pitchFamily="2" charset="0"/>
              </a:rPr>
              <a:t>Pertencem ao Deus Pai, bem como ao Filho e ao Espírito Santo.</a:t>
            </a:r>
          </a:p>
          <a:p>
            <a:pPr marL="342900" indent="-342900">
              <a:buFont typeface="+mj-lt"/>
              <a:buAutoNum type="arabicPeriod"/>
            </a:pPr>
            <a:r>
              <a:rPr lang="pt-BR" b="1" dirty="0" err="1">
                <a:solidFill>
                  <a:schemeClr val="tx1"/>
                </a:solidFill>
                <a:latin typeface="Panton" panose="00000500000000000000" pitchFamily="2" charset="0"/>
              </a:rPr>
              <a:t>Autoexistência</a:t>
            </a:r>
            <a:r>
              <a:rPr lang="pt-BR" dirty="0">
                <a:solidFill>
                  <a:schemeClr val="tx1"/>
                </a:solidFill>
                <a:latin typeface="Panton" panose="00000500000000000000" pitchFamily="2" charset="0"/>
              </a:rPr>
              <a:t>: Deus existe por si mesmo, sem depender de nada.</a:t>
            </a:r>
          </a:p>
          <a:p>
            <a:pPr marL="342900" indent="-342900">
              <a:buFont typeface="+mj-lt"/>
              <a:buAutoNum type="arabicPeriod"/>
            </a:pPr>
            <a:r>
              <a:rPr lang="pt-BR" b="1" dirty="0">
                <a:solidFill>
                  <a:schemeClr val="tx1"/>
                </a:solidFill>
                <a:latin typeface="Panton" panose="00000500000000000000" pitchFamily="2" charset="0"/>
              </a:rPr>
              <a:t>Eternidade</a:t>
            </a:r>
            <a:r>
              <a:rPr lang="pt-BR" dirty="0">
                <a:solidFill>
                  <a:schemeClr val="tx1"/>
                </a:solidFill>
                <a:latin typeface="Panton" panose="00000500000000000000" pitchFamily="2" charset="0"/>
              </a:rPr>
              <a:t>: Deus não tem começo nem fim e não está limitado pelo tempo.</a:t>
            </a:r>
          </a:p>
          <a:p>
            <a:pPr marL="342900" indent="-342900">
              <a:buFont typeface="+mj-lt"/>
              <a:buAutoNum type="arabicPeriod"/>
            </a:pPr>
            <a:r>
              <a:rPr lang="pt-BR" b="1" dirty="0">
                <a:solidFill>
                  <a:schemeClr val="tx1"/>
                </a:solidFill>
                <a:latin typeface="Panton" panose="00000500000000000000" pitchFamily="2" charset="0"/>
              </a:rPr>
              <a:t>Imutabilidade</a:t>
            </a:r>
            <a:r>
              <a:rPr lang="pt-BR" dirty="0">
                <a:solidFill>
                  <a:schemeClr val="tx1"/>
                </a:solidFill>
                <a:latin typeface="Panton" panose="00000500000000000000" pitchFamily="2" charset="0"/>
              </a:rPr>
              <a:t>: Deus não muda; permanece sempre o mesmo.</a:t>
            </a:r>
          </a:p>
          <a:p>
            <a:pPr marL="342900" indent="-342900">
              <a:buFont typeface="+mj-lt"/>
              <a:buAutoNum type="arabicPeriod"/>
            </a:pPr>
            <a:r>
              <a:rPr lang="pt-BR" b="1" dirty="0">
                <a:solidFill>
                  <a:schemeClr val="tx1"/>
                </a:solidFill>
                <a:latin typeface="Panton" panose="00000500000000000000" pitchFamily="2" charset="0"/>
              </a:rPr>
              <a:t>Onipotência</a:t>
            </a:r>
            <a:r>
              <a:rPr lang="pt-BR" dirty="0">
                <a:solidFill>
                  <a:schemeClr val="tx1"/>
                </a:solidFill>
                <a:latin typeface="Panton" panose="00000500000000000000" pitchFamily="2" charset="0"/>
              </a:rPr>
              <a:t>: Deus é Todo-Poderoso e nada pode impedir seus planos.</a:t>
            </a:r>
          </a:p>
          <a:p>
            <a:pPr marL="342900" indent="-342900">
              <a:buFont typeface="+mj-lt"/>
              <a:buAutoNum type="arabicPeriod"/>
            </a:pPr>
            <a:r>
              <a:rPr lang="pt-BR" b="1" dirty="0">
                <a:solidFill>
                  <a:schemeClr val="tx1"/>
                </a:solidFill>
                <a:latin typeface="Panton" panose="00000500000000000000" pitchFamily="2" charset="0"/>
              </a:rPr>
              <a:t>Onisciência</a:t>
            </a:r>
            <a:r>
              <a:rPr lang="pt-BR" dirty="0">
                <a:solidFill>
                  <a:schemeClr val="tx1"/>
                </a:solidFill>
                <a:latin typeface="Panton" panose="00000500000000000000" pitchFamily="2" charset="0"/>
              </a:rPr>
              <a:t>: Deus conhece perfeitamente passado, presente e futuro.</a:t>
            </a:r>
          </a:p>
          <a:p>
            <a:pPr marL="342900" indent="-342900">
              <a:buFont typeface="+mj-lt"/>
              <a:buAutoNum type="arabicPeriod"/>
            </a:pPr>
            <a:r>
              <a:rPr lang="pt-BR" b="1" dirty="0">
                <a:solidFill>
                  <a:schemeClr val="tx1"/>
                </a:solidFill>
                <a:latin typeface="Panton" panose="00000500000000000000" pitchFamily="2" charset="0"/>
              </a:rPr>
              <a:t>Onipresença</a:t>
            </a:r>
            <a:r>
              <a:rPr lang="pt-BR" dirty="0">
                <a:solidFill>
                  <a:schemeClr val="tx1"/>
                </a:solidFill>
                <a:latin typeface="Panton" panose="00000500000000000000" pitchFamily="2" charset="0"/>
              </a:rPr>
              <a:t>: Deus está presente em todos os lugares ao mesmo tempo.</a:t>
            </a:r>
          </a:p>
          <a:p>
            <a:pPr marL="342900" indent="-342900">
              <a:buFont typeface="+mj-lt"/>
              <a:buAutoNum type="arabicPeriod"/>
            </a:pPr>
            <a:r>
              <a:rPr lang="pt-BR" dirty="0">
                <a:solidFill>
                  <a:schemeClr val="tx1"/>
                </a:solidFill>
                <a:latin typeface="Panton" panose="00000500000000000000" pitchFamily="2" charset="0"/>
              </a:rPr>
              <a:t>Esses atributos revelam que Deus é absoluto e ilimitado.</a:t>
            </a:r>
            <a:endParaRPr lang="pt-BR" dirty="0">
              <a:solidFill>
                <a:schemeClr val="tx1"/>
              </a:solidFill>
            </a:endParaRPr>
          </a:p>
        </p:txBody>
      </p:sp>
    </p:spTree>
    <p:extLst>
      <p:ext uri="{BB962C8B-B14F-4D97-AF65-F5344CB8AC3E}">
        <p14:creationId xmlns:p14="http://schemas.microsoft.com/office/powerpoint/2010/main" val="164166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3741-2758-86CF-344A-D0185C4C8033}"/>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88D1DCAB-C226-CAC2-2861-F42C96D9B9F0}"/>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67CFD61-960F-6F36-5170-1F1D477B62DA}"/>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A PESSOA DE DEUS PAI</a:t>
            </a:r>
          </a:p>
        </p:txBody>
      </p:sp>
      <p:sp>
        <p:nvSpPr>
          <p:cNvPr id="4" name="Retângulo: Cantos Arredondados 3">
            <a:extLst>
              <a:ext uri="{FF2B5EF4-FFF2-40B4-BE49-F238E27FC236}">
                <a16:creationId xmlns:a16="http://schemas.microsoft.com/office/drawing/2014/main" id="{C3FF5F94-E208-D71A-077B-2BBAE4AC83D0}"/>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4E5F411A-D730-7E38-3514-0951F2AAE2B2}"/>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7" name="Retângulo: Cantos Arredondados 6">
            <a:extLst>
              <a:ext uri="{FF2B5EF4-FFF2-40B4-BE49-F238E27FC236}">
                <a16:creationId xmlns:a16="http://schemas.microsoft.com/office/drawing/2014/main" id="{A0D7B249-AC03-5049-43B3-088B39E12BEE}"/>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773968A4-9690-75AA-7546-314B02E13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0024A01-09B5-8404-D663-7BCC5F7EA0D8}"/>
              </a:ext>
            </a:extLst>
          </p:cNvPr>
          <p:cNvSpPr txBox="1"/>
          <p:nvPr/>
        </p:nvSpPr>
        <p:spPr>
          <a:xfrm>
            <a:off x="281726" y="2459739"/>
            <a:ext cx="1633506"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Atributos incomunicáveis do Pai. </a:t>
            </a:r>
            <a:r>
              <a:rPr lang="pt-BR" sz="1400" dirty="0">
                <a:solidFill>
                  <a:schemeClr val="bg2">
                    <a:lumMod val="75000"/>
                  </a:schemeClr>
                </a:solidFill>
                <a:latin typeface="Panton" panose="00000500000000000000" pitchFamily="2" charset="0"/>
              </a:rPr>
              <a:t>São qualidades exclusivas da divindade. Elas pertencem apenas ao Deus Pai (bem como ao Filho e ao Espírito), e não podem ser compartilhadas pelo ser humano. Os principais atributos são: Auto existência, Deus existe por si mesmo, não depende de...</a:t>
            </a:r>
          </a:p>
        </p:txBody>
      </p:sp>
      <p:sp>
        <p:nvSpPr>
          <p:cNvPr id="21" name="Título 15">
            <a:extLst>
              <a:ext uri="{FF2B5EF4-FFF2-40B4-BE49-F238E27FC236}">
                <a16:creationId xmlns:a16="http://schemas.microsoft.com/office/drawing/2014/main" id="{6A341DF7-2A04-C6DE-A410-6BE0E6DA7BEE}"/>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22" name="CaixaDeTexto 21">
            <a:extLst>
              <a:ext uri="{FF2B5EF4-FFF2-40B4-BE49-F238E27FC236}">
                <a16:creationId xmlns:a16="http://schemas.microsoft.com/office/drawing/2014/main" id="{34F8A176-AC2B-1DBB-5D12-1CA953015120}"/>
              </a:ext>
            </a:extLst>
          </p:cNvPr>
          <p:cNvSpPr txBox="1"/>
          <p:nvPr/>
        </p:nvSpPr>
        <p:spPr>
          <a:xfrm>
            <a:off x="8599221" y="2459739"/>
            <a:ext cx="1615329" cy="3539430"/>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Os nomes que revelam o Pai.</a:t>
            </a:r>
            <a:r>
              <a:rPr lang="pt-BR" sz="1400" dirty="0">
                <a:solidFill>
                  <a:schemeClr val="bg2">
                    <a:lumMod val="75000"/>
                  </a:schemeClr>
                </a:solidFill>
                <a:latin typeface="Panton" panose="00000500000000000000" pitchFamily="2" charset="0"/>
              </a:rPr>
              <a:t> Os nomes de Deus não tratam apenas de sua identificação, mas revelam sua natureza, obras e virtudes (</a:t>
            </a:r>
            <a:r>
              <a:rPr lang="pt-BR" sz="1400" dirty="0" err="1">
                <a:solidFill>
                  <a:schemeClr val="bg2">
                    <a:lumMod val="75000"/>
                  </a:schemeClr>
                </a:solidFill>
                <a:latin typeface="Panton" panose="00000500000000000000" pitchFamily="2" charset="0"/>
              </a:rPr>
              <a:t>Sl</a:t>
            </a:r>
            <a:r>
              <a:rPr lang="pt-BR" sz="1400" dirty="0">
                <a:solidFill>
                  <a:schemeClr val="bg2">
                    <a:lumMod val="75000"/>
                  </a:schemeClr>
                </a:solidFill>
                <a:latin typeface="Panton" panose="00000500000000000000" pitchFamily="2" charset="0"/>
              </a:rPr>
              <a:t> 9.10). O nome Elohim (</a:t>
            </a:r>
            <a:r>
              <a:rPr lang="pt-BR" sz="1400" dirty="0" err="1">
                <a:solidFill>
                  <a:schemeClr val="bg2">
                    <a:lumMod val="75000"/>
                  </a:schemeClr>
                </a:solidFill>
                <a:latin typeface="Panton" panose="00000500000000000000" pitchFamily="2" charset="0"/>
              </a:rPr>
              <a:t>Gn</a:t>
            </a:r>
            <a:r>
              <a:rPr lang="pt-BR" sz="1400" dirty="0">
                <a:solidFill>
                  <a:schemeClr val="bg2">
                    <a:lumMod val="75000"/>
                  </a:schemeClr>
                </a:solidFill>
                <a:latin typeface="Panton" panose="00000500000000000000" pitchFamily="2" charset="0"/>
              </a:rPr>
              <a:t> 1.1), apesar do plural, reafirma o monoteísmo (</a:t>
            </a:r>
            <a:r>
              <a:rPr lang="pt-BR" sz="1400" dirty="0" err="1">
                <a:solidFill>
                  <a:schemeClr val="bg2">
                    <a:lumMod val="75000"/>
                  </a:schemeClr>
                </a:solidFill>
                <a:latin typeface="Panton" panose="00000500000000000000" pitchFamily="2" charset="0"/>
              </a:rPr>
              <a:t>Dt</a:t>
            </a:r>
            <a:r>
              <a:rPr lang="pt-BR" sz="1400" dirty="0">
                <a:solidFill>
                  <a:schemeClr val="bg2">
                    <a:lumMod val="75000"/>
                  </a:schemeClr>
                </a:solidFill>
                <a:latin typeface="Panton" panose="00000500000000000000" pitchFamily="2" charset="0"/>
              </a:rPr>
              <a:t> 6.4) e alude à pluralidade da Trindade...</a:t>
            </a:r>
          </a:p>
        </p:txBody>
      </p:sp>
      <p:sp>
        <p:nvSpPr>
          <p:cNvPr id="20" name="CaixaDeTexto 19">
            <a:extLst>
              <a:ext uri="{FF2B5EF4-FFF2-40B4-BE49-F238E27FC236}">
                <a16:creationId xmlns:a16="http://schemas.microsoft.com/office/drawing/2014/main" id="{28FC6D4D-BB32-83A6-B866-BDF4F9A9DBD0}"/>
              </a:ext>
            </a:extLst>
          </p:cNvPr>
          <p:cNvSpPr txBox="1"/>
          <p:nvPr/>
        </p:nvSpPr>
        <p:spPr>
          <a:xfrm>
            <a:off x="2423149" y="2459740"/>
            <a:ext cx="5694218" cy="4401205"/>
          </a:xfrm>
          <a:prstGeom prst="rect">
            <a:avLst/>
          </a:prstGeom>
          <a:noFill/>
        </p:spPr>
        <p:txBody>
          <a:bodyPr wrap="square" rtlCol="0">
            <a:spAutoFit/>
          </a:bodyPr>
          <a:lstStyle/>
          <a:p>
            <a:pPr algn="ctr"/>
            <a:r>
              <a:rPr lang="pt-BR" sz="1750" b="1" dirty="0">
                <a:latin typeface="Panton" panose="00000500000000000000" pitchFamily="2" charset="0"/>
                <a:ea typeface="Times New Roman" panose="02020603050405020304" pitchFamily="18" charset="0"/>
                <a:cs typeface="Times New Roman" panose="02020603050405020304" pitchFamily="18" charset="0"/>
              </a:rPr>
              <a:t>2 - Atributos comunicáveis do Pai. </a:t>
            </a:r>
            <a:r>
              <a:rPr lang="pt-BR" sz="1750" dirty="0">
                <a:latin typeface="Panton" panose="00000500000000000000" pitchFamily="2" charset="0"/>
                <a:ea typeface="Times New Roman" panose="02020603050405020304" pitchFamily="18" charset="0"/>
                <a:cs typeface="Times New Roman" panose="02020603050405020304" pitchFamily="18" charset="0"/>
              </a:rPr>
              <a:t>São qualidades divinas que, de alguma forma, Deus compartilha com suas criaturas, ainda que de maneira limitada. Refletem os aspectos do caráter e da moral de Deus que podem ser vistos, em grau menor, no ser humano criado à sua imagem e semelhança (</a:t>
            </a:r>
            <a:r>
              <a:rPr lang="pt-BR" sz="1750" dirty="0" err="1">
                <a:latin typeface="Panton" panose="00000500000000000000" pitchFamily="2" charset="0"/>
                <a:ea typeface="Times New Roman" panose="02020603050405020304" pitchFamily="18" charset="0"/>
                <a:cs typeface="Times New Roman" panose="02020603050405020304" pitchFamily="18" charset="0"/>
              </a:rPr>
              <a:t>Gn</a:t>
            </a:r>
            <a:r>
              <a:rPr lang="pt-BR" sz="1750" dirty="0">
                <a:latin typeface="Panton" panose="00000500000000000000" pitchFamily="2" charset="0"/>
                <a:ea typeface="Times New Roman" panose="02020603050405020304" pitchFamily="18" charset="0"/>
                <a:cs typeface="Times New Roman" panose="02020603050405020304" pitchFamily="18" charset="0"/>
              </a:rPr>
              <a:t> 1.26,27). Dentre eles, destacam-se: Santidade, Deus é Santo, e chama seus filhos a serem santos em toda maneira de viver (</a:t>
            </a:r>
            <a:r>
              <a:rPr lang="pt-BR" sz="1750" dirty="0" err="1">
                <a:latin typeface="Panton" panose="00000500000000000000" pitchFamily="2" charset="0"/>
                <a:ea typeface="Times New Roman" panose="02020603050405020304" pitchFamily="18" charset="0"/>
                <a:cs typeface="Times New Roman" panose="02020603050405020304" pitchFamily="18" charset="0"/>
              </a:rPr>
              <a:t>Lv</a:t>
            </a:r>
            <a:r>
              <a:rPr lang="pt-BR" sz="1750" dirty="0">
                <a:latin typeface="Panton" panose="00000500000000000000" pitchFamily="2" charset="0"/>
                <a:ea typeface="Times New Roman" panose="02020603050405020304" pitchFamily="18" charset="0"/>
                <a:cs typeface="Times New Roman" panose="02020603050405020304" pitchFamily="18" charset="0"/>
              </a:rPr>
              <a:t> 19.2; 1Pe 1.15,16); Amor, Deus é amor em essência, e podemos amar a Deus e ao próximo como reflexo desse amor (</a:t>
            </a:r>
            <a:r>
              <a:rPr lang="pt-BR" sz="1750" dirty="0" err="1">
                <a:latin typeface="Panton" panose="00000500000000000000" pitchFamily="2" charset="0"/>
                <a:ea typeface="Times New Roman" panose="02020603050405020304" pitchFamily="18" charset="0"/>
                <a:cs typeface="Times New Roman" panose="02020603050405020304" pitchFamily="18" charset="0"/>
              </a:rPr>
              <a:t>Mt</a:t>
            </a:r>
            <a:r>
              <a:rPr lang="pt-BR" sz="1750" dirty="0">
                <a:latin typeface="Panton" panose="00000500000000000000" pitchFamily="2" charset="0"/>
                <a:ea typeface="Times New Roman" panose="02020603050405020304" pitchFamily="18" charset="0"/>
                <a:cs typeface="Times New Roman" panose="02020603050405020304" pitchFamily="18" charset="0"/>
              </a:rPr>
              <a:t> 22.37-39; 1Jo 4.8); Fidelidade, Deus é sempre fiel, e também somos desafiados a ser fiéis (2Tm 2.13; </a:t>
            </a:r>
            <a:r>
              <a:rPr lang="pt-BR" sz="1750" dirty="0" err="1">
                <a:latin typeface="Panton" panose="00000500000000000000" pitchFamily="2" charset="0"/>
                <a:ea typeface="Times New Roman" panose="02020603050405020304" pitchFamily="18" charset="0"/>
                <a:cs typeface="Times New Roman" panose="02020603050405020304" pitchFamily="18" charset="0"/>
              </a:rPr>
              <a:t>Ap</a:t>
            </a:r>
            <a:r>
              <a:rPr lang="pt-BR" sz="1750" dirty="0">
                <a:latin typeface="Panton" panose="00000500000000000000" pitchFamily="2" charset="0"/>
                <a:ea typeface="Times New Roman" panose="02020603050405020304" pitchFamily="18" charset="0"/>
                <a:cs typeface="Times New Roman" panose="02020603050405020304" pitchFamily="18" charset="0"/>
              </a:rPr>
              <a:t> 2.10); Bondade, Deus é bom em todo o tempo, e somos exortados a agir com bondade em nossa conduta diária (</a:t>
            </a:r>
            <a:r>
              <a:rPr lang="pt-BR" sz="1750" dirty="0" err="1">
                <a:latin typeface="Panton" panose="00000500000000000000" pitchFamily="2" charset="0"/>
                <a:ea typeface="Times New Roman" panose="02020603050405020304" pitchFamily="18" charset="0"/>
                <a:cs typeface="Times New Roman" panose="02020603050405020304" pitchFamily="18" charset="0"/>
              </a:rPr>
              <a:t>Sl</a:t>
            </a:r>
            <a:r>
              <a:rPr lang="pt-BR" sz="1750" dirty="0">
                <a:latin typeface="Panton" panose="00000500000000000000" pitchFamily="2" charset="0"/>
                <a:ea typeface="Times New Roman" panose="02020603050405020304" pitchFamily="18" charset="0"/>
                <a:cs typeface="Times New Roman" panose="02020603050405020304" pitchFamily="18" charset="0"/>
              </a:rPr>
              <a:t> 100.5; </a:t>
            </a:r>
            <a:r>
              <a:rPr lang="pt-BR" sz="1750" dirty="0" err="1">
                <a:latin typeface="Panton" panose="00000500000000000000" pitchFamily="2" charset="0"/>
                <a:ea typeface="Times New Roman" panose="02020603050405020304" pitchFamily="18" charset="0"/>
                <a:cs typeface="Times New Roman" panose="02020603050405020304" pitchFamily="18" charset="0"/>
              </a:rPr>
              <a:t>Gl</a:t>
            </a:r>
            <a:r>
              <a:rPr lang="pt-BR" sz="1750" dirty="0">
                <a:latin typeface="Panton" panose="00000500000000000000" pitchFamily="2" charset="0"/>
                <a:ea typeface="Times New Roman" panose="02020603050405020304" pitchFamily="18" charset="0"/>
                <a:cs typeface="Times New Roman" panose="02020603050405020304" pitchFamily="18" charset="0"/>
              </a:rPr>
              <a:t> 5.22).</a:t>
            </a:r>
          </a:p>
          <a:p>
            <a:pPr algn="ctr"/>
            <a:endParaRPr lang="pt-BR" sz="1750" b="1" dirty="0">
              <a:latin typeface="Panton" panose="00000500000000000000" pitchFamily="2" charset="0"/>
              <a:ea typeface="Times New Roman" panose="02020603050405020304" pitchFamily="18" charset="0"/>
              <a:cs typeface="Times New Roman" panose="02020603050405020304" pitchFamily="18" charset="0"/>
            </a:endParaRPr>
          </a:p>
        </p:txBody>
      </p:sp>
      <p:pic>
        <p:nvPicPr>
          <p:cNvPr id="2" name="Imagem 1">
            <a:extLst>
              <a:ext uri="{FF2B5EF4-FFF2-40B4-BE49-F238E27FC236}">
                <a16:creationId xmlns:a16="http://schemas.microsoft.com/office/drawing/2014/main" id="{636D9FA1-14F5-4C2D-4298-3060D997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458B88D2-AF94-7311-5A77-0BB46DADB58B}"/>
              </a:ext>
            </a:extLst>
          </p:cNvPr>
          <p:cNvSpPr/>
          <p:nvPr/>
        </p:nvSpPr>
        <p:spPr>
          <a:xfrm>
            <a:off x="5323205" y="858832"/>
            <a:ext cx="6650133" cy="570162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2</a:t>
            </a:r>
          </a:p>
          <a:p>
            <a:pPr marL="342900" indent="-342900">
              <a:buFont typeface="+mj-lt"/>
              <a:buAutoNum type="arabicPeriod"/>
            </a:pPr>
            <a:r>
              <a:rPr lang="pt-BR" dirty="0">
                <a:solidFill>
                  <a:schemeClr val="tx1"/>
                </a:solidFill>
                <a:latin typeface="Panton" panose="00000500000000000000" pitchFamily="2" charset="0"/>
              </a:rPr>
              <a:t>São qualidades divinas compartilhadas com o ser humano de forma limitada.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Refletem o caráter moral de Deus no homem criado à Sua imagem e semelhança.</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Santidade</a:t>
            </a:r>
            <a:r>
              <a:rPr lang="pt-BR" dirty="0">
                <a:solidFill>
                  <a:schemeClr val="tx1"/>
                </a:solidFill>
                <a:latin typeface="Panton" panose="00000500000000000000" pitchFamily="2" charset="0"/>
              </a:rPr>
              <a:t>: Deus é santo e chama seus filhos a viverem em santidade.</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Amor</a:t>
            </a:r>
            <a:r>
              <a:rPr lang="pt-BR" dirty="0">
                <a:solidFill>
                  <a:schemeClr val="tx1"/>
                </a:solidFill>
                <a:latin typeface="Panton" panose="00000500000000000000" pitchFamily="2" charset="0"/>
              </a:rPr>
              <a:t>: Deus é amor e capacita o ser humano a amar a Deus e ao próximo.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Fidelidade</a:t>
            </a:r>
            <a:r>
              <a:rPr lang="pt-BR" dirty="0">
                <a:solidFill>
                  <a:schemeClr val="tx1"/>
                </a:solidFill>
                <a:latin typeface="Panton" panose="00000500000000000000" pitchFamily="2" charset="0"/>
              </a:rPr>
              <a:t>: Deus é sempre fiel e nos chama a sermos fiéis.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Bondade</a:t>
            </a:r>
            <a:r>
              <a:rPr lang="pt-BR" dirty="0">
                <a:solidFill>
                  <a:schemeClr val="tx1"/>
                </a:solidFill>
                <a:latin typeface="Panton" panose="00000500000000000000" pitchFamily="2" charset="0"/>
              </a:rPr>
              <a:t>: Deus é bom e exorta seus filhos a praticarem a bondade.</a:t>
            </a:r>
            <a:endParaRPr lang="pt-BR" dirty="0">
              <a:solidFill>
                <a:schemeClr val="tx1"/>
              </a:solidFill>
            </a:endParaRPr>
          </a:p>
        </p:txBody>
      </p:sp>
    </p:spTree>
    <p:extLst>
      <p:ext uri="{BB962C8B-B14F-4D97-AF65-F5344CB8AC3E}">
        <p14:creationId xmlns:p14="http://schemas.microsoft.com/office/powerpoint/2010/main" val="272392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4486-2759-E5E2-8147-2F04C187F883}"/>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723A2193-DA7F-A743-82FC-63F62F30C896}"/>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754BEDDB-DA29-6842-1820-8A45A30846C0}"/>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A PESSOA DE DEUS PAI</a:t>
            </a:r>
          </a:p>
        </p:txBody>
      </p:sp>
      <p:sp>
        <p:nvSpPr>
          <p:cNvPr id="4" name="Retângulo: Cantos Arredondados 3">
            <a:extLst>
              <a:ext uri="{FF2B5EF4-FFF2-40B4-BE49-F238E27FC236}">
                <a16:creationId xmlns:a16="http://schemas.microsoft.com/office/drawing/2014/main" id="{D24172DF-75DE-EF52-0AB7-327A8AC2B550}"/>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1C66F0B5-1B08-5CCD-5A2B-2412B77E8C4B}"/>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7" name="Retângulo: Cantos Arredondados 6">
            <a:extLst>
              <a:ext uri="{FF2B5EF4-FFF2-40B4-BE49-F238E27FC236}">
                <a16:creationId xmlns:a16="http://schemas.microsoft.com/office/drawing/2014/main" id="{683AD768-4327-7717-7F0E-0E4B305475B4}"/>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2" name="Picture 4">
            <a:extLst>
              <a:ext uri="{FF2B5EF4-FFF2-40B4-BE49-F238E27FC236}">
                <a16:creationId xmlns:a16="http://schemas.microsoft.com/office/drawing/2014/main" id="{F9DD3407-81C2-58A0-FF38-EA92AD2CF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E11BF9AF-1D7C-1FD4-0437-01F13CCA0AA8}"/>
              </a:ext>
            </a:extLst>
          </p:cNvPr>
          <p:cNvSpPr txBox="1"/>
          <p:nvPr/>
        </p:nvSpPr>
        <p:spPr>
          <a:xfrm>
            <a:off x="291950" y="2459739"/>
            <a:ext cx="1623090"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Atributos incomunicáveis do Pai. </a:t>
            </a:r>
            <a:r>
              <a:rPr lang="pt-BR" sz="1400" dirty="0">
                <a:solidFill>
                  <a:schemeClr val="bg2">
                    <a:lumMod val="75000"/>
                  </a:schemeClr>
                </a:solidFill>
                <a:latin typeface="Panton" panose="00000500000000000000" pitchFamily="2" charset="0"/>
              </a:rPr>
              <a:t>São qualidades exclusivas da divindade. Elas pertencem apenas ao Deus Pai (bem como ao Filho e ao Espírito), e não podem ser compartilhadas pelo ser humano. Os principais atributos são: Auto existência, Deus existe por si mesmo, não depende de...</a:t>
            </a:r>
          </a:p>
        </p:txBody>
      </p:sp>
      <p:sp>
        <p:nvSpPr>
          <p:cNvPr id="21" name="Título 15">
            <a:extLst>
              <a:ext uri="{FF2B5EF4-FFF2-40B4-BE49-F238E27FC236}">
                <a16:creationId xmlns:a16="http://schemas.microsoft.com/office/drawing/2014/main" id="{340A1E52-2EF7-C0AA-B725-4CCAA79D02FF}"/>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PESSOA DE DEUS PAI</a:t>
            </a:r>
          </a:p>
        </p:txBody>
      </p:sp>
      <p:sp>
        <p:nvSpPr>
          <p:cNvPr id="22" name="CaixaDeTexto 21">
            <a:extLst>
              <a:ext uri="{FF2B5EF4-FFF2-40B4-BE49-F238E27FC236}">
                <a16:creationId xmlns:a16="http://schemas.microsoft.com/office/drawing/2014/main" id="{B71C92EF-28FC-0D83-F60F-84FC0E86F856}"/>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Atributos comunicáveis do Pai.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São qualidades divinas que, de alguma forma, Deus compartilha com suas criaturas, ainda que de maneira limitada. Refletem os aspectos do caráter e da moral de Deus que podem ser vistos, em grau menor, no ser humano criado à sua imagem e semelhança</a:t>
            </a:r>
          </a:p>
        </p:txBody>
      </p:sp>
      <p:sp>
        <p:nvSpPr>
          <p:cNvPr id="20" name="CaixaDeTexto 19">
            <a:extLst>
              <a:ext uri="{FF2B5EF4-FFF2-40B4-BE49-F238E27FC236}">
                <a16:creationId xmlns:a16="http://schemas.microsoft.com/office/drawing/2014/main" id="{437D8932-9484-AAE7-8ED8-2D582FD6E603}"/>
              </a:ext>
            </a:extLst>
          </p:cNvPr>
          <p:cNvSpPr txBox="1"/>
          <p:nvPr/>
        </p:nvSpPr>
        <p:spPr>
          <a:xfrm>
            <a:off x="4219059" y="2459740"/>
            <a:ext cx="5694218" cy="3862596"/>
          </a:xfrm>
          <a:prstGeom prst="rect">
            <a:avLst/>
          </a:prstGeom>
          <a:noFill/>
        </p:spPr>
        <p:txBody>
          <a:bodyPr wrap="square" rtlCol="0">
            <a:spAutoFit/>
          </a:bodyPr>
          <a:lstStyle/>
          <a:p>
            <a:pPr algn="ctr"/>
            <a:r>
              <a:rPr lang="pt-BR" sz="1750" dirty="0">
                <a:latin typeface="Panton Bold" panose="00000800000000000000" pitchFamily="2" charset="0"/>
              </a:rPr>
              <a:t>3 - Os nomes que revelam o Pai.</a:t>
            </a:r>
            <a:r>
              <a:rPr lang="pt-BR" sz="1750" dirty="0">
                <a:latin typeface="Panton" panose="00000500000000000000" pitchFamily="2" charset="0"/>
              </a:rPr>
              <a:t> Os nomes de Deus não tratam apenas de sua identificação, mas revelam sua natureza, obras e virtudes (</a:t>
            </a:r>
            <a:r>
              <a:rPr lang="pt-BR" sz="1750" dirty="0" err="1">
                <a:latin typeface="Panton" panose="00000500000000000000" pitchFamily="2" charset="0"/>
              </a:rPr>
              <a:t>Sl</a:t>
            </a:r>
            <a:r>
              <a:rPr lang="pt-BR" sz="1750" dirty="0">
                <a:latin typeface="Panton" panose="00000500000000000000" pitchFamily="2" charset="0"/>
              </a:rPr>
              <a:t> 9.10). O nome Elohim (</a:t>
            </a:r>
            <a:r>
              <a:rPr lang="pt-BR" sz="1750" dirty="0" err="1">
                <a:latin typeface="Panton" panose="00000500000000000000" pitchFamily="2" charset="0"/>
              </a:rPr>
              <a:t>Gn</a:t>
            </a:r>
            <a:r>
              <a:rPr lang="pt-BR" sz="1750" dirty="0">
                <a:latin typeface="Panton" panose="00000500000000000000" pitchFamily="2" charset="0"/>
              </a:rPr>
              <a:t> 1.1), apesar do plural, reafirma o monoteísmo (</a:t>
            </a:r>
            <a:r>
              <a:rPr lang="pt-BR" sz="1750" dirty="0" err="1">
                <a:latin typeface="Panton" panose="00000500000000000000" pitchFamily="2" charset="0"/>
              </a:rPr>
              <a:t>Dt</a:t>
            </a:r>
            <a:r>
              <a:rPr lang="pt-BR" sz="1750" dirty="0">
                <a:latin typeface="Panton" panose="00000500000000000000" pitchFamily="2" charset="0"/>
              </a:rPr>
              <a:t> 6.4) e alude à pluralidade da Trindade (</a:t>
            </a:r>
            <a:r>
              <a:rPr lang="pt-BR" sz="1750" dirty="0" err="1">
                <a:latin typeface="Panton" panose="00000500000000000000" pitchFamily="2" charset="0"/>
              </a:rPr>
              <a:t>Gn</a:t>
            </a:r>
            <a:r>
              <a:rPr lang="pt-BR" sz="1750" dirty="0">
                <a:latin typeface="Panton" panose="00000500000000000000" pitchFamily="2" charset="0"/>
              </a:rPr>
              <a:t> 1.26); El </a:t>
            </a:r>
            <a:r>
              <a:rPr lang="pt-BR" sz="1750" dirty="0" err="1">
                <a:latin typeface="Panton" panose="00000500000000000000" pitchFamily="2" charset="0"/>
              </a:rPr>
              <a:t>Shadday</a:t>
            </a:r>
            <a:r>
              <a:rPr lang="pt-BR" sz="1750" dirty="0">
                <a:latin typeface="Panton" panose="00000500000000000000" pitchFamily="2" charset="0"/>
              </a:rPr>
              <a:t> (</a:t>
            </a:r>
            <a:r>
              <a:rPr lang="pt-BR" sz="1750" dirty="0" err="1">
                <a:latin typeface="Panton" panose="00000500000000000000" pitchFamily="2" charset="0"/>
              </a:rPr>
              <a:t>Gn</a:t>
            </a:r>
            <a:r>
              <a:rPr lang="pt-BR" sz="1750" dirty="0">
                <a:latin typeface="Panton" panose="00000500000000000000" pitchFamily="2" charset="0"/>
              </a:rPr>
              <a:t> 17.1) revela Deus como o Todo-Poderoso (</a:t>
            </a:r>
            <a:r>
              <a:rPr lang="pt-BR" sz="1750" dirty="0" err="1">
                <a:latin typeface="Panton" panose="00000500000000000000" pitchFamily="2" charset="0"/>
              </a:rPr>
              <a:t>Gn</a:t>
            </a:r>
            <a:r>
              <a:rPr lang="pt-BR" sz="1750" dirty="0">
                <a:latin typeface="Panton" panose="00000500000000000000" pitchFamily="2" charset="0"/>
              </a:rPr>
              <a:t> 28.3; 35.11); Adonai (</a:t>
            </a:r>
            <a:r>
              <a:rPr lang="pt-BR" sz="1750" dirty="0" err="1">
                <a:latin typeface="Panton" panose="00000500000000000000" pitchFamily="2" charset="0"/>
              </a:rPr>
              <a:t>Sl</a:t>
            </a:r>
            <a:r>
              <a:rPr lang="pt-BR" sz="1750" dirty="0">
                <a:latin typeface="Panton" panose="00000500000000000000" pitchFamily="2" charset="0"/>
              </a:rPr>
              <a:t> 8.1) e o grego </a:t>
            </a:r>
            <a:r>
              <a:rPr lang="pt-BR" sz="1750" dirty="0" err="1">
                <a:latin typeface="Panton" panose="00000500000000000000" pitchFamily="2" charset="0"/>
              </a:rPr>
              <a:t>Kyrios</a:t>
            </a:r>
            <a:r>
              <a:rPr lang="pt-BR" sz="1750" dirty="0">
                <a:latin typeface="Panton" panose="00000500000000000000" pitchFamily="2" charset="0"/>
              </a:rPr>
              <a:t> (At 2.36) manifestam sua autoridade como Senhor (</a:t>
            </a:r>
            <a:r>
              <a:rPr lang="pt-BR" sz="1750" dirty="0" err="1">
                <a:latin typeface="Panton" panose="00000500000000000000" pitchFamily="2" charset="0"/>
              </a:rPr>
              <a:t>Is</a:t>
            </a:r>
            <a:r>
              <a:rPr lang="pt-BR" sz="1750" dirty="0">
                <a:latin typeface="Panton" panose="00000500000000000000" pitchFamily="2" charset="0"/>
              </a:rPr>
              <a:t> 6.1; </a:t>
            </a:r>
            <a:r>
              <a:rPr lang="pt-BR" sz="1750" dirty="0" err="1">
                <a:latin typeface="Panton" panose="00000500000000000000" pitchFamily="2" charset="0"/>
              </a:rPr>
              <a:t>Fp</a:t>
            </a:r>
            <a:r>
              <a:rPr lang="pt-BR" sz="1750" dirty="0">
                <a:latin typeface="Panton" panose="00000500000000000000" pitchFamily="2" charset="0"/>
              </a:rPr>
              <a:t> 2.11); o tetragrama pessoal YHWH, revelado como “Eu Sou o Que Sou” (</a:t>
            </a:r>
            <a:r>
              <a:rPr lang="pt-BR" sz="1750" dirty="0" err="1">
                <a:latin typeface="Panton" panose="00000500000000000000" pitchFamily="2" charset="0"/>
              </a:rPr>
              <a:t>Êx</a:t>
            </a:r>
            <a:r>
              <a:rPr lang="pt-BR" sz="1750" dirty="0">
                <a:latin typeface="Panton" panose="00000500000000000000" pitchFamily="2" charset="0"/>
              </a:rPr>
              <a:t> 3.14; 6.13), enfatiza a eternidade e a imutabilidade de Deus (</a:t>
            </a:r>
            <a:r>
              <a:rPr lang="pt-BR" sz="1750" dirty="0" err="1">
                <a:latin typeface="Panton" panose="00000500000000000000" pitchFamily="2" charset="0"/>
              </a:rPr>
              <a:t>Sl</a:t>
            </a:r>
            <a:r>
              <a:rPr lang="pt-BR" sz="1750" dirty="0">
                <a:latin typeface="Panton" panose="00000500000000000000" pitchFamily="2" charset="0"/>
              </a:rPr>
              <a:t> 68.4; Ml 3.6). Esses nomes divinos identificam a primeira Pessoa da Trindade, sua soberania, poder e eternidade, aspectos fundamentais da doutrina cristã sobre a grandeza e a majestade de Deus.</a:t>
            </a:r>
          </a:p>
        </p:txBody>
      </p:sp>
      <p:pic>
        <p:nvPicPr>
          <p:cNvPr id="2" name="Imagem 1">
            <a:extLst>
              <a:ext uri="{FF2B5EF4-FFF2-40B4-BE49-F238E27FC236}">
                <a16:creationId xmlns:a16="http://schemas.microsoft.com/office/drawing/2014/main" id="{35146DB3-30FC-C906-E767-A80316AB0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1174AF2D-AD31-D22B-0D70-F4C0B554D185}"/>
              </a:ext>
            </a:extLst>
          </p:cNvPr>
          <p:cNvSpPr/>
          <p:nvPr/>
        </p:nvSpPr>
        <p:spPr>
          <a:xfrm>
            <a:off x="5297215" y="756426"/>
            <a:ext cx="6650133" cy="58040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pt-BR" sz="2200" b="1" dirty="0">
                <a:solidFill>
                  <a:schemeClr val="tx1"/>
                </a:solidFill>
                <a:latin typeface="Panton Bold" panose="00000800000000000000" pitchFamily="2" charset="0"/>
              </a:rPr>
              <a:t>Resumo do subponto 3</a:t>
            </a:r>
          </a:p>
          <a:p>
            <a:pPr marL="342900" indent="-342900">
              <a:buFont typeface="+mj-lt"/>
              <a:buAutoNum type="arabicPeriod"/>
            </a:pPr>
            <a:r>
              <a:rPr lang="pt-BR" dirty="0">
                <a:solidFill>
                  <a:schemeClr val="tx1"/>
                </a:solidFill>
                <a:latin typeface="Panton" panose="00000500000000000000" pitchFamily="2" charset="0"/>
              </a:rPr>
              <a:t>Os nomes de Deus revelam Sua natureza, obras e virtudes, não apenas Sua identificação.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Elohim</a:t>
            </a:r>
            <a:r>
              <a:rPr lang="pt-BR" dirty="0">
                <a:solidFill>
                  <a:schemeClr val="tx1"/>
                </a:solidFill>
                <a:latin typeface="Panton" panose="00000500000000000000" pitchFamily="2" charset="0"/>
              </a:rPr>
              <a:t>: afirma o monoteísmo e aponta para a pluralidade da Trindade.</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El </a:t>
            </a:r>
            <a:r>
              <a:rPr lang="pt-BR" b="1" dirty="0" err="1">
                <a:solidFill>
                  <a:schemeClr val="tx1"/>
                </a:solidFill>
                <a:latin typeface="Panton" panose="00000500000000000000" pitchFamily="2" charset="0"/>
              </a:rPr>
              <a:t>Shadday</a:t>
            </a:r>
            <a:r>
              <a:rPr lang="pt-BR" dirty="0">
                <a:solidFill>
                  <a:schemeClr val="tx1"/>
                </a:solidFill>
                <a:latin typeface="Panton" panose="00000500000000000000" pitchFamily="2" charset="0"/>
              </a:rPr>
              <a:t>: revela Deus como o Todo-Poderoso.</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Adonai / </a:t>
            </a:r>
            <a:r>
              <a:rPr lang="pt-BR" b="1" dirty="0" err="1">
                <a:solidFill>
                  <a:schemeClr val="tx1"/>
                </a:solidFill>
                <a:latin typeface="Panton" panose="00000500000000000000" pitchFamily="2" charset="0"/>
              </a:rPr>
              <a:t>Kyrios</a:t>
            </a:r>
            <a:r>
              <a:rPr lang="pt-BR" dirty="0">
                <a:solidFill>
                  <a:schemeClr val="tx1"/>
                </a:solidFill>
                <a:latin typeface="Panton" panose="00000500000000000000" pitchFamily="2" charset="0"/>
              </a:rPr>
              <a:t>: expressam a autoridade e o senhorio de Deus.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b="1" dirty="0">
                <a:solidFill>
                  <a:schemeClr val="tx1"/>
                </a:solidFill>
                <a:latin typeface="Panton" panose="00000500000000000000" pitchFamily="2" charset="0"/>
              </a:rPr>
              <a:t>YHWH</a:t>
            </a:r>
            <a:r>
              <a:rPr lang="pt-BR" dirty="0">
                <a:solidFill>
                  <a:schemeClr val="tx1"/>
                </a:solidFill>
                <a:latin typeface="Panton" panose="00000500000000000000" pitchFamily="2" charset="0"/>
              </a:rPr>
              <a:t> (“Eu Sou o Que Sou”): enfatiza a eternidade e a imutabilidade de Deus.</a:t>
            </a:r>
          </a:p>
          <a:p>
            <a:pPr marL="342900" indent="-342900">
              <a:buFont typeface="+mj-lt"/>
              <a:buAutoNum type="arabicPeriod"/>
            </a:pPr>
            <a:endParaRPr lang="pt-BR" dirty="0">
              <a:solidFill>
                <a:schemeClr val="tx1"/>
              </a:solidFill>
              <a:latin typeface="Panton" panose="00000500000000000000" pitchFamily="2" charset="0"/>
            </a:endParaRPr>
          </a:p>
          <a:p>
            <a:pPr marL="342900" indent="-342900">
              <a:buFont typeface="+mj-lt"/>
              <a:buAutoNum type="arabicPeriod"/>
            </a:pPr>
            <a:r>
              <a:rPr lang="pt-BR" dirty="0">
                <a:solidFill>
                  <a:schemeClr val="tx1"/>
                </a:solidFill>
                <a:latin typeface="Panton" panose="00000500000000000000" pitchFamily="2" charset="0"/>
              </a:rPr>
              <a:t>Esses nomes revelam o Pai como soberano, poderoso e eterno, fundamentos da doutrina cristã sobre Sua grandeza e majestade.</a:t>
            </a:r>
            <a:endParaRPr lang="pt-BR" dirty="0">
              <a:solidFill>
                <a:schemeClr val="tx1"/>
              </a:solidFill>
            </a:endParaRPr>
          </a:p>
        </p:txBody>
      </p:sp>
    </p:spTree>
    <p:extLst>
      <p:ext uri="{BB962C8B-B14F-4D97-AF65-F5344CB8AC3E}">
        <p14:creationId xmlns:p14="http://schemas.microsoft.com/office/powerpoint/2010/main" val="1012000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C564-38C7-4D93-2C9D-5BDAA8F1CAF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5CFDE3BD-A9C7-DD2B-AA4C-2EE1944FF2DA}"/>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EAD84D1A-3222-AD24-BF9B-19703CE09433}"/>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482C558E-9A71-8B84-4D05-9963460344E7}"/>
              </a:ext>
            </a:extLst>
          </p:cNvPr>
          <p:cNvSpPr txBox="1"/>
          <p:nvPr/>
        </p:nvSpPr>
        <p:spPr>
          <a:xfrm>
            <a:off x="567559" y="2068957"/>
            <a:ext cx="9175531" cy="461665"/>
          </a:xfrm>
          <a:prstGeom prst="rect">
            <a:avLst/>
          </a:prstGeom>
          <a:noFill/>
        </p:spPr>
        <p:txBody>
          <a:bodyPr wrap="square" rtlCol="0">
            <a:spAutoFit/>
          </a:bodyPr>
          <a:lstStyle/>
          <a:p>
            <a:r>
              <a:rPr lang="pt-BR" sz="2400" b="1" dirty="0"/>
              <a:t>Atributos Incomunicáveis de Deus</a:t>
            </a:r>
          </a:p>
        </p:txBody>
      </p:sp>
      <p:pic>
        <p:nvPicPr>
          <p:cNvPr id="8" name="Imagem 7">
            <a:extLst>
              <a:ext uri="{FF2B5EF4-FFF2-40B4-BE49-F238E27FC236}">
                <a16:creationId xmlns:a16="http://schemas.microsoft.com/office/drawing/2014/main" id="{D49C2D10-8A3B-2893-D598-AC112650A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658422D4-CF65-52ED-190C-4A40EF5B4808}"/>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Asseidade</a:t>
            </a:r>
          </a:p>
        </p:txBody>
      </p:sp>
      <p:sp>
        <p:nvSpPr>
          <p:cNvPr id="4" name="CaixaDeTexto 3">
            <a:extLst>
              <a:ext uri="{FF2B5EF4-FFF2-40B4-BE49-F238E27FC236}">
                <a16:creationId xmlns:a16="http://schemas.microsoft.com/office/drawing/2014/main" id="{79631959-26E3-D497-58A9-9F67F2475BFA}"/>
              </a:ext>
            </a:extLst>
          </p:cNvPr>
          <p:cNvSpPr txBox="1"/>
          <p:nvPr/>
        </p:nvSpPr>
        <p:spPr>
          <a:xfrm>
            <a:off x="2401985" y="2767280"/>
            <a:ext cx="7488526" cy="1631216"/>
          </a:xfrm>
          <a:prstGeom prst="rect">
            <a:avLst/>
          </a:prstGeom>
          <a:noFill/>
        </p:spPr>
        <p:txBody>
          <a:bodyPr wrap="square" rtlCol="0">
            <a:spAutoFit/>
          </a:bodyPr>
          <a:lstStyle/>
          <a:p>
            <a:r>
              <a:rPr lang="pt-BR" sz="2000" dirty="0">
                <a:latin typeface="Panton" panose="00000500000000000000" pitchFamily="2" charset="0"/>
              </a:rPr>
              <a:t>A palavra </a:t>
            </a:r>
            <a:r>
              <a:rPr lang="pt-BR" sz="2000" b="1" dirty="0">
                <a:latin typeface="Panton" panose="00000500000000000000" pitchFamily="2" charset="0"/>
              </a:rPr>
              <a:t>aseidade</a:t>
            </a:r>
            <a:r>
              <a:rPr lang="pt-BR" sz="2000" dirty="0">
                <a:latin typeface="Panton" panose="00000500000000000000" pitchFamily="2" charset="0"/>
              </a:rPr>
              <a:t> (ou asseidade) vem do latim medieval </a:t>
            </a:r>
            <a:r>
              <a:rPr lang="pt-BR" sz="2000" dirty="0" err="1">
                <a:latin typeface="Panton" panose="00000500000000000000" pitchFamily="2" charset="0"/>
              </a:rPr>
              <a:t>aseitas</a:t>
            </a:r>
            <a:r>
              <a:rPr lang="pt-BR" sz="2000" dirty="0">
                <a:latin typeface="Panton" panose="00000500000000000000" pitchFamily="2" charset="0"/>
              </a:rPr>
              <a:t>, que por sua vez deriva de "a se", significando "de si mesmo" ou "por si mesmo", combinando "a" (de/desde) e "se" (si) com o sufixo "-itas" (-idade). Deus existe por Si mesmo. Ele não depende de nada nem de ninguém para existir (</a:t>
            </a:r>
            <a:r>
              <a:rPr lang="pt-BR" sz="2000" dirty="0" err="1">
                <a:latin typeface="Panton" panose="00000500000000000000" pitchFamily="2" charset="0"/>
              </a:rPr>
              <a:t>Êx</a:t>
            </a:r>
            <a:r>
              <a:rPr lang="pt-BR" sz="2000" dirty="0">
                <a:latin typeface="Panton" panose="00000500000000000000" pitchFamily="2" charset="0"/>
              </a:rPr>
              <a:t> 3.14; </a:t>
            </a:r>
            <a:r>
              <a:rPr lang="pt-BR" sz="2000" dirty="0" err="1">
                <a:latin typeface="Panton" panose="00000500000000000000" pitchFamily="2" charset="0"/>
              </a:rPr>
              <a:t>Jo</a:t>
            </a:r>
            <a:r>
              <a:rPr lang="pt-BR" sz="2000" dirty="0">
                <a:latin typeface="Panton" panose="00000500000000000000" pitchFamily="2" charset="0"/>
              </a:rPr>
              <a:t> 5.26).</a:t>
            </a:r>
          </a:p>
        </p:txBody>
      </p:sp>
      <p:sp>
        <p:nvSpPr>
          <p:cNvPr id="5" name="Retângulo: Cantos Arredondados 4">
            <a:extLst>
              <a:ext uri="{FF2B5EF4-FFF2-40B4-BE49-F238E27FC236}">
                <a16:creationId xmlns:a16="http://schemas.microsoft.com/office/drawing/2014/main" id="{97F6BEE7-1532-47A6-5E8B-BDEF4ABA3767}"/>
              </a:ext>
            </a:extLst>
          </p:cNvPr>
          <p:cNvSpPr/>
          <p:nvPr/>
        </p:nvSpPr>
        <p:spPr>
          <a:xfrm>
            <a:off x="89850" y="4434038"/>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Autossuficiência</a:t>
            </a:r>
          </a:p>
        </p:txBody>
      </p:sp>
      <p:sp>
        <p:nvSpPr>
          <p:cNvPr id="6" name="CaixaDeTexto 5">
            <a:extLst>
              <a:ext uri="{FF2B5EF4-FFF2-40B4-BE49-F238E27FC236}">
                <a16:creationId xmlns:a16="http://schemas.microsoft.com/office/drawing/2014/main" id="{F5F8CA49-C924-B1F2-E5F3-751EBA743A28}"/>
              </a:ext>
            </a:extLst>
          </p:cNvPr>
          <p:cNvSpPr txBox="1"/>
          <p:nvPr/>
        </p:nvSpPr>
        <p:spPr>
          <a:xfrm>
            <a:off x="2401985" y="4419915"/>
            <a:ext cx="7488526" cy="707886"/>
          </a:xfrm>
          <a:prstGeom prst="rect">
            <a:avLst/>
          </a:prstGeom>
          <a:noFill/>
        </p:spPr>
        <p:txBody>
          <a:bodyPr wrap="square" rtlCol="0">
            <a:spAutoFit/>
          </a:bodyPr>
          <a:lstStyle/>
          <a:p>
            <a:r>
              <a:rPr lang="pt-BR" sz="2000" dirty="0">
                <a:latin typeface="Panton" panose="00000500000000000000" pitchFamily="2" charset="0"/>
              </a:rPr>
              <a:t>Deus é plenamente completo em Si. Nada pode acrescentar ou suprir alguma necessidade em Deus (</a:t>
            </a:r>
            <a:r>
              <a:rPr lang="pt-BR" sz="2000" dirty="0" err="1">
                <a:latin typeface="Panton" panose="00000500000000000000" pitchFamily="2" charset="0"/>
              </a:rPr>
              <a:t>Sl</a:t>
            </a:r>
            <a:r>
              <a:rPr lang="pt-BR" sz="2000" dirty="0">
                <a:latin typeface="Panton" panose="00000500000000000000" pitchFamily="2" charset="0"/>
              </a:rPr>
              <a:t> 50.10-12; At 17.24-25).</a:t>
            </a:r>
          </a:p>
        </p:txBody>
      </p:sp>
      <p:sp>
        <p:nvSpPr>
          <p:cNvPr id="7" name="Retângulo: Cantos Arredondados 6">
            <a:extLst>
              <a:ext uri="{FF2B5EF4-FFF2-40B4-BE49-F238E27FC236}">
                <a16:creationId xmlns:a16="http://schemas.microsoft.com/office/drawing/2014/main" id="{4F66EC6C-CABA-5456-3EA8-B442CB9EC376}"/>
              </a:ext>
            </a:extLst>
          </p:cNvPr>
          <p:cNvSpPr/>
          <p:nvPr/>
        </p:nvSpPr>
        <p:spPr>
          <a:xfrm>
            <a:off x="89850" y="5342582"/>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Eternidade</a:t>
            </a:r>
          </a:p>
        </p:txBody>
      </p:sp>
      <p:sp>
        <p:nvSpPr>
          <p:cNvPr id="9" name="CaixaDeTexto 8">
            <a:extLst>
              <a:ext uri="{FF2B5EF4-FFF2-40B4-BE49-F238E27FC236}">
                <a16:creationId xmlns:a16="http://schemas.microsoft.com/office/drawing/2014/main" id="{D6324A4F-8D90-1600-F866-688A240156D5}"/>
              </a:ext>
            </a:extLst>
          </p:cNvPr>
          <p:cNvSpPr txBox="1"/>
          <p:nvPr/>
        </p:nvSpPr>
        <p:spPr>
          <a:xfrm>
            <a:off x="2401985" y="5328459"/>
            <a:ext cx="7488526" cy="1015663"/>
          </a:xfrm>
          <a:prstGeom prst="rect">
            <a:avLst/>
          </a:prstGeom>
          <a:noFill/>
        </p:spPr>
        <p:txBody>
          <a:bodyPr wrap="square" rtlCol="0">
            <a:spAutoFit/>
          </a:bodyPr>
          <a:lstStyle/>
          <a:p>
            <a:r>
              <a:rPr lang="pt-BR" sz="2000" dirty="0">
                <a:latin typeface="Panton" panose="00000500000000000000" pitchFamily="2" charset="0"/>
              </a:rPr>
              <a:t>Deus não tem princípio nem fim; Ele existe fora do tempo (</a:t>
            </a:r>
            <a:r>
              <a:rPr lang="pt-BR" sz="2000" dirty="0" err="1">
                <a:latin typeface="Panton" panose="00000500000000000000" pitchFamily="2" charset="0"/>
              </a:rPr>
              <a:t>Sl</a:t>
            </a:r>
            <a:r>
              <a:rPr lang="pt-BR" sz="2000" dirty="0">
                <a:latin typeface="Panton" panose="00000500000000000000" pitchFamily="2" charset="0"/>
              </a:rPr>
              <a:t> 90.2; </a:t>
            </a:r>
            <a:r>
              <a:rPr lang="pt-BR" sz="2000" dirty="0" err="1">
                <a:latin typeface="Panton" panose="00000500000000000000" pitchFamily="2" charset="0"/>
              </a:rPr>
              <a:t>Ap</a:t>
            </a:r>
            <a:r>
              <a:rPr lang="pt-BR" sz="2000" dirty="0">
                <a:latin typeface="Panton" panose="00000500000000000000" pitchFamily="2" charset="0"/>
              </a:rPr>
              <a:t> 1.8), aliás, o próprio tempo é uma criação de sua mente infinita. Só Ele é o Eterno EU SOU!</a:t>
            </a:r>
          </a:p>
        </p:txBody>
      </p:sp>
    </p:spTree>
    <p:extLst>
      <p:ext uri="{BB962C8B-B14F-4D97-AF65-F5344CB8AC3E}">
        <p14:creationId xmlns:p14="http://schemas.microsoft.com/office/powerpoint/2010/main" val="787942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1384995"/>
          </a:xfrm>
          <a:prstGeom prst="rect">
            <a:avLst/>
          </a:prstGeom>
          <a:noFill/>
        </p:spPr>
        <p:txBody>
          <a:bodyPr wrap="square" rtlCol="0">
            <a:spAutoFit/>
          </a:bodyPr>
          <a:lstStyle/>
          <a:p>
            <a:pPr algn="ctr"/>
            <a:r>
              <a:rPr lang="pt-BR" sz="2800" dirty="0">
                <a:latin typeface="Panton Bold" panose="00000800000000000000" pitchFamily="2" charset="0"/>
              </a:rPr>
              <a:t>Ninguém conhece o Pai, senão o Filho e aquele a quem o Filho o quiser revelar (</a:t>
            </a:r>
            <a:r>
              <a:rPr lang="pt-BR" sz="2800" dirty="0" err="1">
                <a:latin typeface="Panton Bold" panose="00000800000000000000" pitchFamily="2" charset="0"/>
              </a:rPr>
              <a:t>Mt</a:t>
            </a:r>
            <a:r>
              <a:rPr lang="pt-BR" sz="2800" dirty="0">
                <a:latin typeface="Panton Bold" panose="00000800000000000000" pitchFamily="2" charset="0"/>
              </a:rPr>
              <a:t> 11:27c)</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784128" y="2569058"/>
            <a:ext cx="1649080" cy="1938992"/>
          </a:xfrm>
          <a:prstGeom prst="rect">
            <a:avLst/>
          </a:prstGeom>
          <a:noFill/>
        </p:spPr>
        <p:txBody>
          <a:bodyPr wrap="square" rtlCol="0">
            <a:spAutoFit/>
          </a:bodyPr>
          <a:lstStyle/>
          <a:p>
            <a:pPr algn="ctr"/>
            <a:r>
              <a:rPr lang="pt-BR" sz="1500" dirty="0">
                <a:solidFill>
                  <a:schemeClr val="bg1">
                    <a:lumMod val="75000"/>
                  </a:schemeClr>
                </a:solidFill>
                <a:latin typeface="Panton" panose="00000500000000000000" pitchFamily="2" charset="0"/>
              </a:rPr>
              <a:t>Conhecemos a identidade, os atributos e a glória do Deus Pai por meio da revelação de Cristo e da ação do Espírito Santo.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967381"/>
          </a:xfrm>
          <a:prstGeom prst="rect">
            <a:avLst/>
          </a:prstGeom>
          <a:noFill/>
        </p:spPr>
        <p:txBody>
          <a:bodyPr wrap="square" rtlCol="0">
            <a:spAutoFit/>
          </a:bodyPr>
          <a:lstStyle/>
          <a:p>
            <a:pPr algn="ctr">
              <a:lnSpc>
                <a:spcPct val="107000"/>
              </a:lnSpc>
              <a:spcAft>
                <a:spcPts val="800"/>
              </a:spcAft>
            </a:pPr>
            <a:r>
              <a:rPr lang="pt-BR"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Mateus 11.25-27; João 14.6-11</a:t>
            </a:r>
            <a:endParaRPr lang="pt-BR" sz="1800" dirty="0">
              <a:solidFill>
                <a:schemeClr val="bg1">
                  <a:lumMod val="75000"/>
                </a:schemeClr>
              </a:solidFill>
              <a:effectLst/>
              <a:latin typeface="Panton" panose="00000500000000000000" pitchFamily="2"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D519-7845-0E68-21D8-04E9D3DCD11A}"/>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5EA2E37-4175-8859-1580-6CF72EC10033}"/>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FE727268-1836-7906-7765-7DAC7A80A2C3}"/>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EF7014E8-C617-103E-246A-E9E0EE5FCB16}"/>
              </a:ext>
            </a:extLst>
          </p:cNvPr>
          <p:cNvSpPr txBox="1"/>
          <p:nvPr/>
        </p:nvSpPr>
        <p:spPr>
          <a:xfrm>
            <a:off x="567559" y="2068957"/>
            <a:ext cx="9175531" cy="461665"/>
          </a:xfrm>
          <a:prstGeom prst="rect">
            <a:avLst/>
          </a:prstGeom>
          <a:noFill/>
        </p:spPr>
        <p:txBody>
          <a:bodyPr wrap="square" rtlCol="0">
            <a:spAutoFit/>
          </a:bodyPr>
          <a:lstStyle/>
          <a:p>
            <a:r>
              <a:rPr lang="pt-BR" sz="2400" b="1" dirty="0"/>
              <a:t>Atributos Incomunicáveis de Deus</a:t>
            </a:r>
          </a:p>
        </p:txBody>
      </p:sp>
      <p:pic>
        <p:nvPicPr>
          <p:cNvPr id="8" name="Imagem 7">
            <a:extLst>
              <a:ext uri="{FF2B5EF4-FFF2-40B4-BE49-F238E27FC236}">
                <a16:creationId xmlns:a16="http://schemas.microsoft.com/office/drawing/2014/main" id="{183E4862-463B-219B-CFD6-84F40AF87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DD9C3E5D-593C-5443-80F1-05FA6F20603D}"/>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Imutabilidade</a:t>
            </a:r>
          </a:p>
        </p:txBody>
      </p:sp>
      <p:sp>
        <p:nvSpPr>
          <p:cNvPr id="4" name="CaixaDeTexto 3">
            <a:extLst>
              <a:ext uri="{FF2B5EF4-FFF2-40B4-BE49-F238E27FC236}">
                <a16:creationId xmlns:a16="http://schemas.microsoft.com/office/drawing/2014/main" id="{E7360EFA-3099-EA93-3311-30D2B4EAF813}"/>
              </a:ext>
            </a:extLst>
          </p:cNvPr>
          <p:cNvSpPr txBox="1"/>
          <p:nvPr/>
        </p:nvSpPr>
        <p:spPr>
          <a:xfrm>
            <a:off x="2401985" y="2767280"/>
            <a:ext cx="7488526" cy="1323439"/>
          </a:xfrm>
          <a:prstGeom prst="rect">
            <a:avLst/>
          </a:prstGeom>
          <a:noFill/>
        </p:spPr>
        <p:txBody>
          <a:bodyPr wrap="square" rtlCol="0">
            <a:spAutoFit/>
          </a:bodyPr>
          <a:lstStyle/>
          <a:p>
            <a:r>
              <a:rPr lang="pt-BR" sz="2000" dirty="0">
                <a:latin typeface="Panton" panose="00000500000000000000" pitchFamily="2" charset="0"/>
              </a:rPr>
              <a:t>Deus não muda em Sua essência, atributos, propósitos ou promessas (Ml 3.6; </a:t>
            </a:r>
            <a:r>
              <a:rPr lang="pt-BR" sz="2000" dirty="0" err="1">
                <a:latin typeface="Panton" panose="00000500000000000000" pitchFamily="2" charset="0"/>
              </a:rPr>
              <a:t>Tg</a:t>
            </a:r>
            <a:r>
              <a:rPr lang="pt-BR" sz="2000" dirty="0">
                <a:latin typeface="Panton" panose="00000500000000000000" pitchFamily="2" charset="0"/>
              </a:rPr>
              <a:t> 1.17). Os anos não afetam o que Ele é. Por isso, é uma infantilidade retratá-lo como um velhinho de cabelos brancos.</a:t>
            </a:r>
          </a:p>
        </p:txBody>
      </p:sp>
      <p:sp>
        <p:nvSpPr>
          <p:cNvPr id="5" name="Retângulo: Cantos Arredondados 4">
            <a:extLst>
              <a:ext uri="{FF2B5EF4-FFF2-40B4-BE49-F238E27FC236}">
                <a16:creationId xmlns:a16="http://schemas.microsoft.com/office/drawing/2014/main" id="{D87DB4E4-FA84-36DA-8882-859E99BB62C0}"/>
              </a:ext>
            </a:extLst>
          </p:cNvPr>
          <p:cNvSpPr/>
          <p:nvPr/>
        </p:nvSpPr>
        <p:spPr>
          <a:xfrm>
            <a:off x="89850" y="4181786"/>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Infinidade</a:t>
            </a:r>
          </a:p>
        </p:txBody>
      </p:sp>
      <p:sp>
        <p:nvSpPr>
          <p:cNvPr id="6" name="CaixaDeTexto 5">
            <a:extLst>
              <a:ext uri="{FF2B5EF4-FFF2-40B4-BE49-F238E27FC236}">
                <a16:creationId xmlns:a16="http://schemas.microsoft.com/office/drawing/2014/main" id="{D6C8C77D-0948-D868-F8B3-71DE3FDE38DE}"/>
              </a:ext>
            </a:extLst>
          </p:cNvPr>
          <p:cNvSpPr txBox="1"/>
          <p:nvPr/>
        </p:nvSpPr>
        <p:spPr>
          <a:xfrm>
            <a:off x="2401985" y="4167663"/>
            <a:ext cx="7488526" cy="707886"/>
          </a:xfrm>
          <a:prstGeom prst="rect">
            <a:avLst/>
          </a:prstGeom>
          <a:noFill/>
        </p:spPr>
        <p:txBody>
          <a:bodyPr wrap="square" rtlCol="0">
            <a:spAutoFit/>
          </a:bodyPr>
          <a:lstStyle/>
          <a:p>
            <a:r>
              <a:rPr lang="pt-BR" sz="2000" dirty="0">
                <a:latin typeface="Panton" panose="00000500000000000000" pitchFamily="2" charset="0"/>
              </a:rPr>
              <a:t>Deus não possui limites de ser, poder ou perfeição (1Rs 8.27; </a:t>
            </a:r>
            <a:r>
              <a:rPr lang="pt-BR" sz="2000" dirty="0" err="1">
                <a:latin typeface="Panton" panose="00000500000000000000" pitchFamily="2" charset="0"/>
              </a:rPr>
              <a:t>Sl</a:t>
            </a:r>
            <a:r>
              <a:rPr lang="pt-BR" sz="2000" dirty="0">
                <a:latin typeface="Panton" panose="00000500000000000000" pitchFamily="2" charset="0"/>
              </a:rPr>
              <a:t> 147.5). É infinito em toda e qualquer perspectiva de análise.</a:t>
            </a:r>
          </a:p>
        </p:txBody>
      </p:sp>
      <p:sp>
        <p:nvSpPr>
          <p:cNvPr id="7" name="Retângulo: Cantos Arredondados 6">
            <a:extLst>
              <a:ext uri="{FF2B5EF4-FFF2-40B4-BE49-F238E27FC236}">
                <a16:creationId xmlns:a16="http://schemas.microsoft.com/office/drawing/2014/main" id="{08E86650-DF45-3B5C-681F-D43EA1626494}"/>
              </a:ext>
            </a:extLst>
          </p:cNvPr>
          <p:cNvSpPr/>
          <p:nvPr/>
        </p:nvSpPr>
        <p:spPr>
          <a:xfrm>
            <a:off x="89850" y="5027268"/>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Onipresença</a:t>
            </a:r>
          </a:p>
        </p:txBody>
      </p:sp>
      <p:sp>
        <p:nvSpPr>
          <p:cNvPr id="9" name="CaixaDeTexto 8">
            <a:extLst>
              <a:ext uri="{FF2B5EF4-FFF2-40B4-BE49-F238E27FC236}">
                <a16:creationId xmlns:a16="http://schemas.microsoft.com/office/drawing/2014/main" id="{5AB9A3CB-ADA0-70A4-088C-7546A5E923AD}"/>
              </a:ext>
            </a:extLst>
          </p:cNvPr>
          <p:cNvSpPr txBox="1"/>
          <p:nvPr/>
        </p:nvSpPr>
        <p:spPr>
          <a:xfrm>
            <a:off x="2401985" y="5013145"/>
            <a:ext cx="7488526" cy="1323439"/>
          </a:xfrm>
          <a:prstGeom prst="rect">
            <a:avLst/>
          </a:prstGeom>
          <a:noFill/>
        </p:spPr>
        <p:txBody>
          <a:bodyPr wrap="square" rtlCol="0">
            <a:spAutoFit/>
          </a:bodyPr>
          <a:lstStyle/>
          <a:p>
            <a:r>
              <a:rPr lang="pt-BR" sz="2000" dirty="0">
                <a:latin typeface="Panton" panose="00000500000000000000" pitchFamily="2" charset="0"/>
              </a:rPr>
              <a:t>Deus está presente em todos os lugares ao mesmo tempo, sem divisão de Seu ser (</a:t>
            </a:r>
            <a:r>
              <a:rPr lang="pt-BR" sz="2000" dirty="0" err="1">
                <a:latin typeface="Panton" panose="00000500000000000000" pitchFamily="2" charset="0"/>
              </a:rPr>
              <a:t>Sl</a:t>
            </a:r>
            <a:r>
              <a:rPr lang="pt-BR" sz="2000" dirty="0">
                <a:latin typeface="Panton" panose="00000500000000000000" pitchFamily="2" charset="0"/>
              </a:rPr>
              <a:t> 139.7-10; Jr 23.23-24). Ele pode estar onde quiser, achar justo ou necessário, mas nada do que criou o contém (</a:t>
            </a:r>
            <a:r>
              <a:rPr lang="pt-BR" sz="2000" dirty="0" err="1">
                <a:latin typeface="Panton" panose="00000500000000000000" pitchFamily="2" charset="0"/>
              </a:rPr>
              <a:t>Is</a:t>
            </a:r>
            <a:r>
              <a:rPr lang="pt-BR" sz="2000" dirty="0">
                <a:latin typeface="Panton" panose="00000500000000000000" pitchFamily="2" charset="0"/>
              </a:rPr>
              <a:t> 40:25)</a:t>
            </a:r>
          </a:p>
        </p:txBody>
      </p:sp>
    </p:spTree>
    <p:extLst>
      <p:ext uri="{BB962C8B-B14F-4D97-AF65-F5344CB8AC3E}">
        <p14:creationId xmlns:p14="http://schemas.microsoft.com/office/powerpoint/2010/main" val="3048369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8C7E6-11BB-C804-DF0C-ED60FDCEB17A}"/>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ABDD342-F4E8-BA7C-5290-264B650E645A}"/>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68C8A055-9E5B-EB89-2B46-14CF2AA2320A}"/>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CB27A877-BD1E-7579-AAC8-C899E124108F}"/>
              </a:ext>
            </a:extLst>
          </p:cNvPr>
          <p:cNvSpPr txBox="1"/>
          <p:nvPr/>
        </p:nvSpPr>
        <p:spPr>
          <a:xfrm>
            <a:off x="567559" y="2068957"/>
            <a:ext cx="9175531" cy="461665"/>
          </a:xfrm>
          <a:prstGeom prst="rect">
            <a:avLst/>
          </a:prstGeom>
          <a:noFill/>
        </p:spPr>
        <p:txBody>
          <a:bodyPr wrap="square" rtlCol="0">
            <a:spAutoFit/>
          </a:bodyPr>
          <a:lstStyle/>
          <a:p>
            <a:r>
              <a:rPr lang="pt-BR" sz="2400" b="1" dirty="0"/>
              <a:t>Atributos Incomunicáveis de Deus</a:t>
            </a:r>
          </a:p>
        </p:txBody>
      </p:sp>
      <p:pic>
        <p:nvPicPr>
          <p:cNvPr id="8" name="Imagem 7">
            <a:extLst>
              <a:ext uri="{FF2B5EF4-FFF2-40B4-BE49-F238E27FC236}">
                <a16:creationId xmlns:a16="http://schemas.microsoft.com/office/drawing/2014/main" id="{7C3A6E3A-2F80-3B5A-EB5B-5F6C8961F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769C3319-0478-F04D-1238-7407AEDCF504}"/>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Onipotência</a:t>
            </a:r>
          </a:p>
        </p:txBody>
      </p:sp>
      <p:sp>
        <p:nvSpPr>
          <p:cNvPr id="4" name="CaixaDeTexto 3">
            <a:extLst>
              <a:ext uri="{FF2B5EF4-FFF2-40B4-BE49-F238E27FC236}">
                <a16:creationId xmlns:a16="http://schemas.microsoft.com/office/drawing/2014/main" id="{01ADC40C-E679-7C91-5CEB-22242E9EBA4D}"/>
              </a:ext>
            </a:extLst>
          </p:cNvPr>
          <p:cNvSpPr txBox="1"/>
          <p:nvPr/>
        </p:nvSpPr>
        <p:spPr>
          <a:xfrm>
            <a:off x="2401985" y="2767280"/>
            <a:ext cx="7488526" cy="1631216"/>
          </a:xfrm>
          <a:prstGeom prst="rect">
            <a:avLst/>
          </a:prstGeom>
          <a:noFill/>
        </p:spPr>
        <p:txBody>
          <a:bodyPr wrap="square" rtlCol="0">
            <a:spAutoFit/>
          </a:bodyPr>
          <a:lstStyle/>
          <a:p>
            <a:r>
              <a:rPr lang="pt-BR" sz="2000" dirty="0">
                <a:latin typeface="Panton" panose="00000500000000000000" pitchFamily="2" charset="0"/>
              </a:rPr>
              <a:t>Deus é todo-poderoso e pode fazer tudo o que é compatível com Sua natureza santa (</a:t>
            </a:r>
            <a:r>
              <a:rPr lang="pt-BR" sz="2000" dirty="0" err="1">
                <a:latin typeface="Panton" panose="00000500000000000000" pitchFamily="2" charset="0"/>
              </a:rPr>
              <a:t>Gn</a:t>
            </a:r>
            <a:r>
              <a:rPr lang="pt-BR" sz="2000" dirty="0">
                <a:latin typeface="Panton" panose="00000500000000000000" pitchFamily="2" charset="0"/>
              </a:rPr>
              <a:t> 17.1; Jr 32.17). Por isso, não cria coisas aleatórias, mas providas de propósito. É insensato o pensamento ateu: “Deus pode criar uma pedra tão grande que não possa carregar?”</a:t>
            </a:r>
          </a:p>
        </p:txBody>
      </p:sp>
      <p:sp>
        <p:nvSpPr>
          <p:cNvPr id="5" name="Retângulo: Cantos Arredondados 4">
            <a:extLst>
              <a:ext uri="{FF2B5EF4-FFF2-40B4-BE49-F238E27FC236}">
                <a16:creationId xmlns:a16="http://schemas.microsoft.com/office/drawing/2014/main" id="{7CCECEC0-CFF0-DEDE-E3BA-BC9ABA981334}"/>
              </a:ext>
            </a:extLst>
          </p:cNvPr>
          <p:cNvSpPr/>
          <p:nvPr/>
        </p:nvSpPr>
        <p:spPr>
          <a:xfrm>
            <a:off x="89850" y="4386736"/>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Onisciência</a:t>
            </a:r>
          </a:p>
        </p:txBody>
      </p:sp>
      <p:sp>
        <p:nvSpPr>
          <p:cNvPr id="6" name="CaixaDeTexto 5">
            <a:extLst>
              <a:ext uri="{FF2B5EF4-FFF2-40B4-BE49-F238E27FC236}">
                <a16:creationId xmlns:a16="http://schemas.microsoft.com/office/drawing/2014/main" id="{0988EC38-D110-BED5-B8D2-A0B9E0057FE8}"/>
              </a:ext>
            </a:extLst>
          </p:cNvPr>
          <p:cNvSpPr txBox="1"/>
          <p:nvPr/>
        </p:nvSpPr>
        <p:spPr>
          <a:xfrm>
            <a:off x="2401985" y="4372613"/>
            <a:ext cx="7488526" cy="1015663"/>
          </a:xfrm>
          <a:prstGeom prst="rect">
            <a:avLst/>
          </a:prstGeom>
          <a:noFill/>
        </p:spPr>
        <p:txBody>
          <a:bodyPr wrap="square" rtlCol="0">
            <a:spAutoFit/>
          </a:bodyPr>
          <a:lstStyle/>
          <a:p>
            <a:r>
              <a:rPr lang="pt-BR" sz="2000" dirty="0">
                <a:latin typeface="Panton" panose="00000500000000000000" pitchFamily="2" charset="0"/>
              </a:rPr>
              <a:t>Deus conhece plenamente todas as coisas — passadas, presentes, futuras e possíveis — de modo imediato e perfeito (</a:t>
            </a:r>
            <a:r>
              <a:rPr lang="pt-BR" sz="2000" dirty="0" err="1">
                <a:latin typeface="Panton" panose="00000500000000000000" pitchFamily="2" charset="0"/>
              </a:rPr>
              <a:t>Sl</a:t>
            </a:r>
            <a:r>
              <a:rPr lang="pt-BR" sz="2000" dirty="0">
                <a:latin typeface="Panton" panose="00000500000000000000" pitchFamily="2" charset="0"/>
              </a:rPr>
              <a:t> 139.1-6; </a:t>
            </a:r>
            <a:r>
              <a:rPr lang="pt-BR" sz="2000" dirty="0" err="1">
                <a:latin typeface="Panton" panose="00000500000000000000" pitchFamily="2" charset="0"/>
              </a:rPr>
              <a:t>Hb</a:t>
            </a:r>
            <a:r>
              <a:rPr lang="pt-BR" sz="2000" dirty="0">
                <a:latin typeface="Panton" panose="00000500000000000000" pitchFamily="2" charset="0"/>
              </a:rPr>
              <a:t> 4.13).</a:t>
            </a:r>
          </a:p>
        </p:txBody>
      </p:sp>
      <p:sp>
        <p:nvSpPr>
          <p:cNvPr id="7" name="Retângulo: Cantos Arredondados 6">
            <a:extLst>
              <a:ext uri="{FF2B5EF4-FFF2-40B4-BE49-F238E27FC236}">
                <a16:creationId xmlns:a16="http://schemas.microsoft.com/office/drawing/2014/main" id="{688470EA-4318-C73C-A41B-D4CF3568CA13}"/>
              </a:ext>
            </a:extLst>
          </p:cNvPr>
          <p:cNvSpPr/>
          <p:nvPr/>
        </p:nvSpPr>
        <p:spPr>
          <a:xfrm>
            <a:off x="89850" y="5437172"/>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Simplicidade</a:t>
            </a:r>
          </a:p>
        </p:txBody>
      </p:sp>
      <p:sp>
        <p:nvSpPr>
          <p:cNvPr id="9" name="CaixaDeTexto 8">
            <a:extLst>
              <a:ext uri="{FF2B5EF4-FFF2-40B4-BE49-F238E27FC236}">
                <a16:creationId xmlns:a16="http://schemas.microsoft.com/office/drawing/2014/main" id="{E4AFD3E5-5D8A-A896-A111-6C6A74D9695E}"/>
              </a:ext>
            </a:extLst>
          </p:cNvPr>
          <p:cNvSpPr txBox="1"/>
          <p:nvPr/>
        </p:nvSpPr>
        <p:spPr>
          <a:xfrm>
            <a:off x="2401985" y="5423049"/>
            <a:ext cx="7488526" cy="1015663"/>
          </a:xfrm>
          <a:prstGeom prst="rect">
            <a:avLst/>
          </a:prstGeom>
          <a:noFill/>
        </p:spPr>
        <p:txBody>
          <a:bodyPr wrap="square" rtlCol="0">
            <a:spAutoFit/>
          </a:bodyPr>
          <a:lstStyle/>
          <a:p>
            <a:r>
              <a:rPr lang="pt-BR" sz="2000" dirty="0">
                <a:latin typeface="Panton" panose="00000500000000000000" pitchFamily="2" charset="0"/>
              </a:rPr>
              <a:t>Deus não é composto de partes; Seus atributos não estão divididos n’Ele, mas são plenamente um com Sua essência (</a:t>
            </a:r>
            <a:r>
              <a:rPr lang="pt-BR" sz="2000" dirty="0" err="1">
                <a:latin typeface="Panton" panose="00000500000000000000" pitchFamily="2" charset="0"/>
              </a:rPr>
              <a:t>Dt</a:t>
            </a:r>
            <a:r>
              <a:rPr lang="pt-BR" sz="2000" dirty="0">
                <a:latin typeface="Panton" panose="00000500000000000000" pitchFamily="2" charset="0"/>
              </a:rPr>
              <a:t> 6.4; </a:t>
            </a:r>
            <a:r>
              <a:rPr lang="pt-BR" sz="2000" dirty="0" err="1">
                <a:latin typeface="Panton" panose="00000500000000000000" pitchFamily="2" charset="0"/>
              </a:rPr>
              <a:t>Jo</a:t>
            </a:r>
            <a:r>
              <a:rPr lang="pt-BR" sz="2000" dirty="0">
                <a:latin typeface="Panton" panose="00000500000000000000" pitchFamily="2" charset="0"/>
              </a:rPr>
              <a:t> 4.24).</a:t>
            </a:r>
          </a:p>
        </p:txBody>
      </p:sp>
    </p:spTree>
    <p:extLst>
      <p:ext uri="{BB962C8B-B14F-4D97-AF65-F5344CB8AC3E}">
        <p14:creationId xmlns:p14="http://schemas.microsoft.com/office/powerpoint/2010/main" val="3912599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5F5B-1647-7FD3-149E-5710EB1C8B6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F032B51-D2AF-14CF-19ED-23848AE8A47B}"/>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AA53B379-7BE5-36CE-3000-476C2CE71EE8}"/>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3D63F4A8-F7F6-26BD-4FF3-53EBDA6C10D2}"/>
              </a:ext>
            </a:extLst>
          </p:cNvPr>
          <p:cNvSpPr txBox="1"/>
          <p:nvPr/>
        </p:nvSpPr>
        <p:spPr>
          <a:xfrm>
            <a:off x="567559" y="2068957"/>
            <a:ext cx="9175531" cy="461665"/>
          </a:xfrm>
          <a:prstGeom prst="rect">
            <a:avLst/>
          </a:prstGeom>
          <a:noFill/>
        </p:spPr>
        <p:txBody>
          <a:bodyPr wrap="square" rtlCol="0">
            <a:spAutoFit/>
          </a:bodyPr>
          <a:lstStyle/>
          <a:p>
            <a:r>
              <a:rPr lang="pt-BR" sz="2400" b="1" dirty="0"/>
              <a:t>Atributos Incomunicáveis de Deus</a:t>
            </a:r>
          </a:p>
        </p:txBody>
      </p:sp>
      <p:pic>
        <p:nvPicPr>
          <p:cNvPr id="8" name="Imagem 7">
            <a:extLst>
              <a:ext uri="{FF2B5EF4-FFF2-40B4-BE49-F238E27FC236}">
                <a16:creationId xmlns:a16="http://schemas.microsoft.com/office/drawing/2014/main" id="{B83133C0-20F5-1E89-CC30-08A93EBCA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EBFC2061-CF3A-E74B-8998-40A52985CD6F}"/>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Unicidade</a:t>
            </a:r>
          </a:p>
        </p:txBody>
      </p:sp>
      <p:sp>
        <p:nvSpPr>
          <p:cNvPr id="4" name="CaixaDeTexto 3">
            <a:extLst>
              <a:ext uri="{FF2B5EF4-FFF2-40B4-BE49-F238E27FC236}">
                <a16:creationId xmlns:a16="http://schemas.microsoft.com/office/drawing/2014/main" id="{C1ABBC60-B02B-ACCD-BA07-6D24AFDBAE25}"/>
              </a:ext>
            </a:extLst>
          </p:cNvPr>
          <p:cNvSpPr txBox="1"/>
          <p:nvPr/>
        </p:nvSpPr>
        <p:spPr>
          <a:xfrm>
            <a:off x="2401985" y="2767280"/>
            <a:ext cx="7488526" cy="707886"/>
          </a:xfrm>
          <a:prstGeom prst="rect">
            <a:avLst/>
          </a:prstGeom>
          <a:noFill/>
        </p:spPr>
        <p:txBody>
          <a:bodyPr wrap="square" rtlCol="0">
            <a:spAutoFit/>
          </a:bodyPr>
          <a:lstStyle/>
          <a:p>
            <a:r>
              <a:rPr lang="pt-BR" sz="2000" dirty="0">
                <a:latin typeface="Panton" panose="00000500000000000000" pitchFamily="2" charset="0"/>
              </a:rPr>
              <a:t>Deus é absolutamente único; não há outro como Ele (</a:t>
            </a:r>
            <a:r>
              <a:rPr lang="pt-BR" sz="2000" dirty="0" err="1">
                <a:latin typeface="Panton" panose="00000500000000000000" pitchFamily="2" charset="0"/>
              </a:rPr>
              <a:t>Is</a:t>
            </a:r>
            <a:r>
              <a:rPr lang="pt-BR" sz="2000" dirty="0">
                <a:latin typeface="Panton" panose="00000500000000000000" pitchFamily="2" charset="0"/>
              </a:rPr>
              <a:t> 40:25; 45.5-6; 1Co 8.4).</a:t>
            </a:r>
          </a:p>
        </p:txBody>
      </p:sp>
      <p:sp>
        <p:nvSpPr>
          <p:cNvPr id="5" name="Retângulo: Cantos Arredondados 4">
            <a:extLst>
              <a:ext uri="{FF2B5EF4-FFF2-40B4-BE49-F238E27FC236}">
                <a16:creationId xmlns:a16="http://schemas.microsoft.com/office/drawing/2014/main" id="{91DD7C6B-CB68-898A-D1DC-CC8DA4E923B5}"/>
              </a:ext>
            </a:extLst>
          </p:cNvPr>
          <p:cNvSpPr/>
          <p:nvPr/>
        </p:nvSpPr>
        <p:spPr>
          <a:xfrm>
            <a:off x="89850" y="3633616"/>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Soberania</a:t>
            </a:r>
          </a:p>
        </p:txBody>
      </p:sp>
      <p:sp>
        <p:nvSpPr>
          <p:cNvPr id="6" name="CaixaDeTexto 5">
            <a:extLst>
              <a:ext uri="{FF2B5EF4-FFF2-40B4-BE49-F238E27FC236}">
                <a16:creationId xmlns:a16="http://schemas.microsoft.com/office/drawing/2014/main" id="{6E0AD02C-D416-C554-AF54-AB23A2988530}"/>
              </a:ext>
            </a:extLst>
          </p:cNvPr>
          <p:cNvSpPr txBox="1"/>
          <p:nvPr/>
        </p:nvSpPr>
        <p:spPr>
          <a:xfrm>
            <a:off x="2401985" y="3619493"/>
            <a:ext cx="7488526" cy="707886"/>
          </a:xfrm>
          <a:prstGeom prst="rect">
            <a:avLst/>
          </a:prstGeom>
          <a:noFill/>
        </p:spPr>
        <p:txBody>
          <a:bodyPr wrap="square" rtlCol="0">
            <a:spAutoFit/>
          </a:bodyPr>
          <a:lstStyle/>
          <a:p>
            <a:r>
              <a:rPr lang="pt-BR" sz="2000" dirty="0">
                <a:latin typeface="Panton" panose="00000500000000000000" pitchFamily="2" charset="0"/>
              </a:rPr>
              <a:t>Deus é soberano e sua vontade é feita em todo o Universo. Não há absolutamente nada que fuja ao seu controle e desígnio (</a:t>
            </a:r>
            <a:r>
              <a:rPr lang="pt-BR" sz="2000" dirty="0" err="1">
                <a:latin typeface="Panton" panose="00000500000000000000" pitchFamily="2" charset="0"/>
              </a:rPr>
              <a:t>Pv</a:t>
            </a:r>
            <a:r>
              <a:rPr lang="pt-BR" sz="2000" dirty="0">
                <a:latin typeface="Panton" panose="00000500000000000000" pitchFamily="2" charset="0"/>
              </a:rPr>
              <a:t> 16:33)</a:t>
            </a:r>
          </a:p>
        </p:txBody>
      </p:sp>
    </p:spTree>
    <p:extLst>
      <p:ext uri="{BB962C8B-B14F-4D97-AF65-F5344CB8AC3E}">
        <p14:creationId xmlns:p14="http://schemas.microsoft.com/office/powerpoint/2010/main" val="2495087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5018-DE8F-7A3B-D887-97A1AFA4AF8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68FF4AB8-A8DF-8440-133F-052A0D3CEC66}"/>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48A6F7C-50BA-8FBF-63D8-BA350FFE6E59}"/>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50FABDDE-C773-21E4-7980-16CB4E5A18E6}"/>
              </a:ext>
            </a:extLst>
          </p:cNvPr>
          <p:cNvSpPr txBox="1"/>
          <p:nvPr/>
        </p:nvSpPr>
        <p:spPr>
          <a:xfrm>
            <a:off x="567559" y="2068957"/>
            <a:ext cx="9175531" cy="461665"/>
          </a:xfrm>
          <a:prstGeom prst="rect">
            <a:avLst/>
          </a:prstGeom>
          <a:noFill/>
        </p:spPr>
        <p:txBody>
          <a:bodyPr wrap="square" rtlCol="0">
            <a:spAutoFit/>
          </a:bodyPr>
          <a:lstStyle/>
          <a:p>
            <a:r>
              <a:rPr lang="pt-BR" sz="2400" b="1" dirty="0"/>
              <a:t>Atributos comunicáveis de Deus</a:t>
            </a:r>
          </a:p>
        </p:txBody>
      </p:sp>
      <p:pic>
        <p:nvPicPr>
          <p:cNvPr id="8" name="Imagem 7">
            <a:extLst>
              <a:ext uri="{FF2B5EF4-FFF2-40B4-BE49-F238E27FC236}">
                <a16:creationId xmlns:a16="http://schemas.microsoft.com/office/drawing/2014/main" id="{19BCBFC7-F0A4-95BE-0F66-3EE804DAC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4D2A8408-C159-EA0E-FFF6-5AD81128EC60}"/>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Amor</a:t>
            </a:r>
          </a:p>
        </p:txBody>
      </p:sp>
      <p:sp>
        <p:nvSpPr>
          <p:cNvPr id="4" name="CaixaDeTexto 3">
            <a:extLst>
              <a:ext uri="{FF2B5EF4-FFF2-40B4-BE49-F238E27FC236}">
                <a16:creationId xmlns:a16="http://schemas.microsoft.com/office/drawing/2014/main" id="{6684F31B-F6A3-A8B4-DB70-2083C125CA4E}"/>
              </a:ext>
            </a:extLst>
          </p:cNvPr>
          <p:cNvSpPr txBox="1"/>
          <p:nvPr/>
        </p:nvSpPr>
        <p:spPr>
          <a:xfrm>
            <a:off x="2401985" y="2767280"/>
            <a:ext cx="7488526" cy="707886"/>
          </a:xfrm>
          <a:prstGeom prst="rect">
            <a:avLst/>
          </a:prstGeom>
          <a:noFill/>
        </p:spPr>
        <p:txBody>
          <a:bodyPr wrap="square" rtlCol="0">
            <a:spAutoFit/>
          </a:bodyPr>
          <a:lstStyle/>
          <a:p>
            <a:r>
              <a:rPr lang="pt-BR" sz="2000" dirty="0">
                <a:latin typeface="Panton" panose="00000500000000000000" pitchFamily="2" charset="0"/>
              </a:rPr>
              <a:t>Deus é amor, e os humanos devem amar uns aos outros (</a:t>
            </a:r>
            <a:r>
              <a:rPr lang="pt-BR" sz="2000" dirty="0" err="1">
                <a:latin typeface="Panton" panose="00000500000000000000" pitchFamily="2" charset="0"/>
              </a:rPr>
              <a:t>Rm</a:t>
            </a:r>
            <a:r>
              <a:rPr lang="pt-BR" sz="2000" dirty="0">
                <a:latin typeface="Panton" panose="00000500000000000000" pitchFamily="2" charset="0"/>
              </a:rPr>
              <a:t> 5:5; </a:t>
            </a:r>
            <a:r>
              <a:rPr lang="pt-BR" sz="2000" dirty="0" err="1">
                <a:latin typeface="Panton" panose="00000500000000000000" pitchFamily="2" charset="0"/>
              </a:rPr>
              <a:t>Gl</a:t>
            </a:r>
            <a:r>
              <a:rPr lang="pt-BR" sz="2000" dirty="0">
                <a:latin typeface="Panton" panose="00000500000000000000" pitchFamily="2" charset="0"/>
              </a:rPr>
              <a:t> 5:22; 1 </a:t>
            </a:r>
            <a:r>
              <a:rPr lang="pt-BR" sz="2000" dirty="0" err="1">
                <a:latin typeface="Panton" panose="00000500000000000000" pitchFamily="2" charset="0"/>
              </a:rPr>
              <a:t>Jo</a:t>
            </a:r>
            <a:r>
              <a:rPr lang="pt-BR" sz="2000" dirty="0">
                <a:latin typeface="Panton" panose="00000500000000000000" pitchFamily="2" charset="0"/>
              </a:rPr>
              <a:t> 4:8)</a:t>
            </a:r>
          </a:p>
        </p:txBody>
      </p:sp>
      <p:sp>
        <p:nvSpPr>
          <p:cNvPr id="5" name="Retângulo: Cantos Arredondados 4">
            <a:extLst>
              <a:ext uri="{FF2B5EF4-FFF2-40B4-BE49-F238E27FC236}">
                <a16:creationId xmlns:a16="http://schemas.microsoft.com/office/drawing/2014/main" id="{DC38728E-C1C1-5EAA-1FD7-69EAAA0963E3}"/>
              </a:ext>
            </a:extLst>
          </p:cNvPr>
          <p:cNvSpPr/>
          <p:nvPr/>
        </p:nvSpPr>
        <p:spPr>
          <a:xfrm>
            <a:off x="89850" y="3633616"/>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Bondade</a:t>
            </a:r>
          </a:p>
        </p:txBody>
      </p:sp>
      <p:sp>
        <p:nvSpPr>
          <p:cNvPr id="6" name="CaixaDeTexto 5">
            <a:extLst>
              <a:ext uri="{FF2B5EF4-FFF2-40B4-BE49-F238E27FC236}">
                <a16:creationId xmlns:a16="http://schemas.microsoft.com/office/drawing/2014/main" id="{4EF24138-C7A3-0EDC-BCBB-0C69E75A63B0}"/>
              </a:ext>
            </a:extLst>
          </p:cNvPr>
          <p:cNvSpPr txBox="1"/>
          <p:nvPr/>
        </p:nvSpPr>
        <p:spPr>
          <a:xfrm>
            <a:off x="2401985" y="3619493"/>
            <a:ext cx="7488526" cy="707886"/>
          </a:xfrm>
          <a:prstGeom prst="rect">
            <a:avLst/>
          </a:prstGeom>
          <a:noFill/>
        </p:spPr>
        <p:txBody>
          <a:bodyPr wrap="square" rtlCol="0">
            <a:spAutoFit/>
          </a:bodyPr>
          <a:lstStyle/>
          <a:p>
            <a:r>
              <a:rPr lang="pt-BR" sz="2000" dirty="0">
                <a:latin typeface="Panton" panose="00000500000000000000" pitchFamily="2" charset="0"/>
              </a:rPr>
              <a:t>Deus é a fonte da bondade e devemos ser bons até como expressão do fruto do Espírito em nós (</a:t>
            </a:r>
            <a:r>
              <a:rPr lang="pt-BR" sz="2000" dirty="0" err="1">
                <a:latin typeface="Panton" panose="00000500000000000000" pitchFamily="2" charset="0"/>
              </a:rPr>
              <a:t>Rm</a:t>
            </a:r>
            <a:r>
              <a:rPr lang="pt-BR" sz="2000" dirty="0">
                <a:latin typeface="Panton" panose="00000500000000000000" pitchFamily="2" charset="0"/>
              </a:rPr>
              <a:t> 15:14; </a:t>
            </a:r>
            <a:r>
              <a:rPr lang="pt-BR" sz="2000" dirty="0" err="1">
                <a:latin typeface="Panton" panose="00000500000000000000" pitchFamily="2" charset="0"/>
              </a:rPr>
              <a:t>Gl</a:t>
            </a:r>
            <a:r>
              <a:rPr lang="pt-BR" sz="2000" dirty="0">
                <a:latin typeface="Panton" panose="00000500000000000000" pitchFamily="2" charset="0"/>
              </a:rPr>
              <a:t> 5:22; </a:t>
            </a:r>
            <a:r>
              <a:rPr lang="pt-BR" sz="2000" dirty="0" err="1">
                <a:latin typeface="Panton" panose="00000500000000000000" pitchFamily="2" charset="0"/>
              </a:rPr>
              <a:t>Ef</a:t>
            </a:r>
            <a:r>
              <a:rPr lang="pt-BR" sz="2000" dirty="0">
                <a:latin typeface="Panton" panose="00000500000000000000" pitchFamily="2" charset="0"/>
              </a:rPr>
              <a:t> 4:32)</a:t>
            </a:r>
          </a:p>
        </p:txBody>
      </p:sp>
      <p:sp>
        <p:nvSpPr>
          <p:cNvPr id="7" name="Retângulo: Cantos Arredondados 6">
            <a:extLst>
              <a:ext uri="{FF2B5EF4-FFF2-40B4-BE49-F238E27FC236}">
                <a16:creationId xmlns:a16="http://schemas.microsoft.com/office/drawing/2014/main" id="{33A939BD-E552-5A79-D5B9-A49CDEFF20FA}"/>
              </a:ext>
            </a:extLst>
          </p:cNvPr>
          <p:cNvSpPr/>
          <p:nvPr/>
        </p:nvSpPr>
        <p:spPr>
          <a:xfrm>
            <a:off x="94843" y="444465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Misericórdia</a:t>
            </a:r>
          </a:p>
        </p:txBody>
      </p:sp>
      <p:sp>
        <p:nvSpPr>
          <p:cNvPr id="9" name="CaixaDeTexto 8">
            <a:extLst>
              <a:ext uri="{FF2B5EF4-FFF2-40B4-BE49-F238E27FC236}">
                <a16:creationId xmlns:a16="http://schemas.microsoft.com/office/drawing/2014/main" id="{1F779C41-9124-E2E2-A641-3E6F19A342DD}"/>
              </a:ext>
            </a:extLst>
          </p:cNvPr>
          <p:cNvSpPr txBox="1"/>
          <p:nvPr/>
        </p:nvSpPr>
        <p:spPr>
          <a:xfrm>
            <a:off x="2406978" y="4430530"/>
            <a:ext cx="7488526" cy="707886"/>
          </a:xfrm>
          <a:prstGeom prst="rect">
            <a:avLst/>
          </a:prstGeom>
          <a:noFill/>
        </p:spPr>
        <p:txBody>
          <a:bodyPr wrap="square" rtlCol="0">
            <a:spAutoFit/>
          </a:bodyPr>
          <a:lstStyle/>
          <a:p>
            <a:r>
              <a:rPr lang="pt-BR" sz="2000" dirty="0">
                <a:latin typeface="Panton" panose="00000500000000000000" pitchFamily="2" charset="0"/>
              </a:rPr>
              <a:t>Um atributo que se manifesta no cuidado de Deus com os aflitos, mas que deve habitar em nosso coração (</a:t>
            </a:r>
            <a:r>
              <a:rPr lang="pt-BR" sz="2000" dirty="0" err="1">
                <a:latin typeface="Panton" panose="00000500000000000000" pitchFamily="2" charset="0"/>
              </a:rPr>
              <a:t>Mt</a:t>
            </a:r>
            <a:r>
              <a:rPr lang="pt-BR" sz="2000" dirty="0">
                <a:latin typeface="Panton" panose="00000500000000000000" pitchFamily="2" charset="0"/>
              </a:rPr>
              <a:t> 5:7)</a:t>
            </a:r>
          </a:p>
        </p:txBody>
      </p:sp>
      <p:sp>
        <p:nvSpPr>
          <p:cNvPr id="10" name="Retângulo: Cantos Arredondados 9">
            <a:extLst>
              <a:ext uri="{FF2B5EF4-FFF2-40B4-BE49-F238E27FC236}">
                <a16:creationId xmlns:a16="http://schemas.microsoft.com/office/drawing/2014/main" id="{F68E56A1-4490-4F9C-6CA7-F67A319BB488}"/>
              </a:ext>
            </a:extLst>
          </p:cNvPr>
          <p:cNvSpPr/>
          <p:nvPr/>
        </p:nvSpPr>
        <p:spPr>
          <a:xfrm>
            <a:off x="89850" y="5250700"/>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Justiça</a:t>
            </a:r>
          </a:p>
        </p:txBody>
      </p:sp>
      <p:sp>
        <p:nvSpPr>
          <p:cNvPr id="11" name="CaixaDeTexto 10">
            <a:extLst>
              <a:ext uri="{FF2B5EF4-FFF2-40B4-BE49-F238E27FC236}">
                <a16:creationId xmlns:a16="http://schemas.microsoft.com/office/drawing/2014/main" id="{B499C42D-81F9-4449-1A35-F1090747FD70}"/>
              </a:ext>
            </a:extLst>
          </p:cNvPr>
          <p:cNvSpPr txBox="1"/>
          <p:nvPr/>
        </p:nvSpPr>
        <p:spPr>
          <a:xfrm>
            <a:off x="2401985" y="5236577"/>
            <a:ext cx="7488526" cy="1015663"/>
          </a:xfrm>
          <a:prstGeom prst="rect">
            <a:avLst/>
          </a:prstGeom>
          <a:noFill/>
        </p:spPr>
        <p:txBody>
          <a:bodyPr wrap="square" rtlCol="0">
            <a:spAutoFit/>
          </a:bodyPr>
          <a:lstStyle/>
          <a:p>
            <a:r>
              <a:rPr lang="pt-BR" sz="2000" dirty="0">
                <a:latin typeface="Panton" panose="00000500000000000000" pitchFamily="2" charset="0"/>
              </a:rPr>
              <a:t>Deus é perfeitamente justo, e podemos buscar a justiça em nossas ações, embora jamais alcancemos a plena justiça divina (</a:t>
            </a:r>
            <a:r>
              <a:rPr lang="pt-BR" sz="2000" dirty="0" err="1">
                <a:latin typeface="Panton" panose="00000500000000000000" pitchFamily="2" charset="0"/>
              </a:rPr>
              <a:t>Is</a:t>
            </a:r>
            <a:r>
              <a:rPr lang="pt-BR" sz="2000" dirty="0">
                <a:latin typeface="Panton" panose="00000500000000000000" pitchFamily="2" charset="0"/>
              </a:rPr>
              <a:t> 1:17; </a:t>
            </a:r>
            <a:r>
              <a:rPr lang="pt-BR" sz="2000" dirty="0" err="1">
                <a:latin typeface="Panton" panose="00000500000000000000" pitchFamily="2" charset="0"/>
              </a:rPr>
              <a:t>Fp</a:t>
            </a:r>
            <a:r>
              <a:rPr lang="pt-BR" sz="2000" dirty="0">
                <a:latin typeface="Panton" panose="00000500000000000000" pitchFamily="2" charset="0"/>
              </a:rPr>
              <a:t> 1:11)</a:t>
            </a:r>
          </a:p>
        </p:txBody>
      </p:sp>
    </p:spTree>
    <p:extLst>
      <p:ext uri="{BB962C8B-B14F-4D97-AF65-F5344CB8AC3E}">
        <p14:creationId xmlns:p14="http://schemas.microsoft.com/office/powerpoint/2010/main" val="4198916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6000"/>
                            </p:stCondLst>
                            <p:childTnLst>
                              <p:par>
                                <p:cTn id="37" presetID="10" presetClass="entr" presetSubtype="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9" grpId="0"/>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851B-BCEF-9D2F-922E-12D76D38507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F434E06-5608-C5F6-5E2D-C997D9E98869}"/>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3AA3BB82-F5EB-2611-EC6A-0FD6A9217698}"/>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12391FE0-1F96-92BE-1C43-6D45288878AF}"/>
              </a:ext>
            </a:extLst>
          </p:cNvPr>
          <p:cNvSpPr txBox="1"/>
          <p:nvPr/>
        </p:nvSpPr>
        <p:spPr>
          <a:xfrm>
            <a:off x="567559" y="2068957"/>
            <a:ext cx="9175531" cy="461665"/>
          </a:xfrm>
          <a:prstGeom prst="rect">
            <a:avLst/>
          </a:prstGeom>
          <a:noFill/>
        </p:spPr>
        <p:txBody>
          <a:bodyPr wrap="square" rtlCol="0">
            <a:spAutoFit/>
          </a:bodyPr>
          <a:lstStyle/>
          <a:p>
            <a:r>
              <a:rPr lang="pt-BR" sz="2400" b="1" dirty="0"/>
              <a:t>Atributos comunicáveis de Deus</a:t>
            </a:r>
          </a:p>
        </p:txBody>
      </p:sp>
      <p:pic>
        <p:nvPicPr>
          <p:cNvPr id="8" name="Imagem 7">
            <a:extLst>
              <a:ext uri="{FF2B5EF4-FFF2-40B4-BE49-F238E27FC236}">
                <a16:creationId xmlns:a16="http://schemas.microsoft.com/office/drawing/2014/main" id="{30633E9F-209E-78E7-B18F-A8D6DF7EC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882671F2-083D-33E1-26E3-2ECA4CEBB8DB}"/>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Sabedoria</a:t>
            </a:r>
          </a:p>
        </p:txBody>
      </p:sp>
      <p:sp>
        <p:nvSpPr>
          <p:cNvPr id="4" name="CaixaDeTexto 3">
            <a:extLst>
              <a:ext uri="{FF2B5EF4-FFF2-40B4-BE49-F238E27FC236}">
                <a16:creationId xmlns:a16="http://schemas.microsoft.com/office/drawing/2014/main" id="{DE23FE80-D0EF-EAF6-1C19-F0E4B70B991D}"/>
              </a:ext>
            </a:extLst>
          </p:cNvPr>
          <p:cNvSpPr txBox="1"/>
          <p:nvPr/>
        </p:nvSpPr>
        <p:spPr>
          <a:xfrm>
            <a:off x="2401985" y="2767280"/>
            <a:ext cx="7488526" cy="707886"/>
          </a:xfrm>
          <a:prstGeom prst="rect">
            <a:avLst/>
          </a:prstGeom>
          <a:noFill/>
        </p:spPr>
        <p:txBody>
          <a:bodyPr wrap="square" rtlCol="0">
            <a:spAutoFit/>
          </a:bodyPr>
          <a:lstStyle/>
          <a:p>
            <a:r>
              <a:rPr lang="pt-BR" sz="2000" dirty="0">
                <a:latin typeface="Panton" panose="00000500000000000000" pitchFamily="2" charset="0"/>
              </a:rPr>
              <a:t>Deus é a fonte de toda sabedoria, mas pode compartilhá-la conosco, ainda que em graus limitados (</a:t>
            </a:r>
            <a:r>
              <a:rPr lang="pt-BR" sz="2000" dirty="0" err="1">
                <a:latin typeface="Panton" panose="00000500000000000000" pitchFamily="2" charset="0"/>
              </a:rPr>
              <a:t>Tg</a:t>
            </a:r>
            <a:r>
              <a:rPr lang="pt-BR" sz="2000" dirty="0">
                <a:latin typeface="Panton" panose="00000500000000000000" pitchFamily="2" charset="0"/>
              </a:rPr>
              <a:t> 1:5)</a:t>
            </a:r>
          </a:p>
        </p:txBody>
      </p:sp>
      <p:sp>
        <p:nvSpPr>
          <p:cNvPr id="5" name="Retângulo: Cantos Arredondados 4">
            <a:extLst>
              <a:ext uri="{FF2B5EF4-FFF2-40B4-BE49-F238E27FC236}">
                <a16:creationId xmlns:a16="http://schemas.microsoft.com/office/drawing/2014/main" id="{CC5C2DE5-7D5C-B8A3-AA5E-B02FC2A9F9C9}"/>
              </a:ext>
            </a:extLst>
          </p:cNvPr>
          <p:cNvSpPr/>
          <p:nvPr/>
        </p:nvSpPr>
        <p:spPr>
          <a:xfrm>
            <a:off x="89850" y="3633616"/>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Santidade</a:t>
            </a:r>
          </a:p>
        </p:txBody>
      </p:sp>
      <p:sp>
        <p:nvSpPr>
          <p:cNvPr id="6" name="CaixaDeTexto 5">
            <a:extLst>
              <a:ext uri="{FF2B5EF4-FFF2-40B4-BE49-F238E27FC236}">
                <a16:creationId xmlns:a16="http://schemas.microsoft.com/office/drawing/2014/main" id="{BD4109D7-5020-7913-1D00-CF19F0106AFB}"/>
              </a:ext>
            </a:extLst>
          </p:cNvPr>
          <p:cNvSpPr txBox="1"/>
          <p:nvPr/>
        </p:nvSpPr>
        <p:spPr>
          <a:xfrm>
            <a:off x="2401985" y="3619493"/>
            <a:ext cx="7488526" cy="400110"/>
          </a:xfrm>
          <a:prstGeom prst="rect">
            <a:avLst/>
          </a:prstGeom>
          <a:noFill/>
        </p:spPr>
        <p:txBody>
          <a:bodyPr wrap="square" rtlCol="0">
            <a:spAutoFit/>
          </a:bodyPr>
          <a:lstStyle/>
          <a:p>
            <a:r>
              <a:rPr lang="pt-BR" sz="2000" dirty="0">
                <a:latin typeface="Panton" panose="00000500000000000000" pitchFamily="2" charset="0"/>
              </a:rPr>
              <a:t>Deus é santo, e somos chamados a refletir essa pureza (1 </a:t>
            </a:r>
            <a:r>
              <a:rPr lang="pt-BR" sz="2000" dirty="0" err="1">
                <a:latin typeface="Panton" panose="00000500000000000000" pitchFamily="2" charset="0"/>
              </a:rPr>
              <a:t>Pe</a:t>
            </a:r>
            <a:r>
              <a:rPr lang="pt-BR" sz="2000" dirty="0">
                <a:latin typeface="Panton" panose="00000500000000000000" pitchFamily="2" charset="0"/>
              </a:rPr>
              <a:t> 1:15)</a:t>
            </a:r>
          </a:p>
        </p:txBody>
      </p:sp>
      <p:sp>
        <p:nvSpPr>
          <p:cNvPr id="7" name="Retângulo: Cantos Arredondados 6">
            <a:extLst>
              <a:ext uri="{FF2B5EF4-FFF2-40B4-BE49-F238E27FC236}">
                <a16:creationId xmlns:a16="http://schemas.microsoft.com/office/drawing/2014/main" id="{75D9CE0B-3126-418F-0EA1-16165A7518A6}"/>
              </a:ext>
            </a:extLst>
          </p:cNvPr>
          <p:cNvSpPr/>
          <p:nvPr/>
        </p:nvSpPr>
        <p:spPr>
          <a:xfrm>
            <a:off x="94843" y="444465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Verdade</a:t>
            </a:r>
          </a:p>
        </p:txBody>
      </p:sp>
      <p:sp>
        <p:nvSpPr>
          <p:cNvPr id="9" name="CaixaDeTexto 8">
            <a:extLst>
              <a:ext uri="{FF2B5EF4-FFF2-40B4-BE49-F238E27FC236}">
                <a16:creationId xmlns:a16="http://schemas.microsoft.com/office/drawing/2014/main" id="{6ECE7958-B87F-A6A4-8BB1-529FA4B5EFBC}"/>
              </a:ext>
            </a:extLst>
          </p:cNvPr>
          <p:cNvSpPr txBox="1"/>
          <p:nvPr/>
        </p:nvSpPr>
        <p:spPr>
          <a:xfrm>
            <a:off x="2406978" y="4430530"/>
            <a:ext cx="7488526" cy="707886"/>
          </a:xfrm>
          <a:prstGeom prst="rect">
            <a:avLst/>
          </a:prstGeom>
          <a:noFill/>
        </p:spPr>
        <p:txBody>
          <a:bodyPr wrap="square" rtlCol="0">
            <a:spAutoFit/>
          </a:bodyPr>
          <a:lstStyle/>
          <a:p>
            <a:r>
              <a:rPr lang="pt-BR" sz="2000" dirty="0">
                <a:latin typeface="Panton" panose="00000500000000000000" pitchFamily="2" charset="0"/>
              </a:rPr>
              <a:t>Tudo o que provém de Deus é verdade e Ele é verdadeiro. Ele quer que a verdade esteja em nós (</a:t>
            </a:r>
            <a:r>
              <a:rPr lang="pt-BR" sz="2000" dirty="0" err="1">
                <a:latin typeface="Panton" panose="00000500000000000000" pitchFamily="2" charset="0"/>
              </a:rPr>
              <a:t>Ef</a:t>
            </a:r>
            <a:r>
              <a:rPr lang="pt-BR" sz="2000" dirty="0">
                <a:latin typeface="Panton" panose="00000500000000000000" pitchFamily="2" charset="0"/>
              </a:rPr>
              <a:t> 4:15)</a:t>
            </a:r>
          </a:p>
        </p:txBody>
      </p:sp>
      <p:sp>
        <p:nvSpPr>
          <p:cNvPr id="10" name="Retângulo: Cantos Arredondados 9">
            <a:extLst>
              <a:ext uri="{FF2B5EF4-FFF2-40B4-BE49-F238E27FC236}">
                <a16:creationId xmlns:a16="http://schemas.microsoft.com/office/drawing/2014/main" id="{E84CABD9-CC3A-691F-81DD-6F22ACCE97DD}"/>
              </a:ext>
            </a:extLst>
          </p:cNvPr>
          <p:cNvSpPr/>
          <p:nvPr/>
        </p:nvSpPr>
        <p:spPr>
          <a:xfrm>
            <a:off x="89850" y="5250700"/>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Paz</a:t>
            </a:r>
          </a:p>
        </p:txBody>
      </p:sp>
      <p:sp>
        <p:nvSpPr>
          <p:cNvPr id="11" name="CaixaDeTexto 10">
            <a:extLst>
              <a:ext uri="{FF2B5EF4-FFF2-40B4-BE49-F238E27FC236}">
                <a16:creationId xmlns:a16="http://schemas.microsoft.com/office/drawing/2014/main" id="{DE83DF90-8D58-C949-FA0C-FCF9FA28698E}"/>
              </a:ext>
            </a:extLst>
          </p:cNvPr>
          <p:cNvSpPr txBox="1"/>
          <p:nvPr/>
        </p:nvSpPr>
        <p:spPr>
          <a:xfrm>
            <a:off x="2401985" y="5236577"/>
            <a:ext cx="7488526" cy="707886"/>
          </a:xfrm>
          <a:prstGeom prst="rect">
            <a:avLst/>
          </a:prstGeom>
          <a:noFill/>
        </p:spPr>
        <p:txBody>
          <a:bodyPr wrap="square" rtlCol="0">
            <a:spAutoFit/>
          </a:bodyPr>
          <a:lstStyle/>
          <a:p>
            <a:r>
              <a:rPr lang="pt-BR" sz="2000" dirty="0">
                <a:latin typeface="Panton" panose="00000500000000000000" pitchFamily="2" charset="0"/>
              </a:rPr>
              <a:t>A existência e governo de Deus são cheios de paz. Ele quer que tenhamos paz uns com os outros (</a:t>
            </a:r>
            <a:r>
              <a:rPr lang="pt-BR" sz="2000" dirty="0" err="1">
                <a:latin typeface="Panton" panose="00000500000000000000" pitchFamily="2" charset="0"/>
              </a:rPr>
              <a:t>Rm</a:t>
            </a:r>
            <a:r>
              <a:rPr lang="pt-BR" sz="2000" dirty="0">
                <a:latin typeface="Panton" panose="00000500000000000000" pitchFamily="2" charset="0"/>
              </a:rPr>
              <a:t> 12:18)</a:t>
            </a:r>
          </a:p>
        </p:txBody>
      </p:sp>
    </p:spTree>
    <p:extLst>
      <p:ext uri="{BB962C8B-B14F-4D97-AF65-F5344CB8AC3E}">
        <p14:creationId xmlns:p14="http://schemas.microsoft.com/office/powerpoint/2010/main" val="105453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6000"/>
                            </p:stCondLst>
                            <p:childTnLst>
                              <p:par>
                                <p:cTn id="37" presetID="10" presetClass="entr" presetSubtype="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9"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F09D-A371-F45A-8E8E-96A02331EBBF}"/>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EDE0F61C-6598-374D-8EC5-84A9E2EFE825}"/>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2BB9CD02-FDEF-DF41-6EC8-88D44002F704}"/>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EXPANDA SEUS CONHECIMENTOS</a:t>
            </a:r>
          </a:p>
        </p:txBody>
      </p:sp>
      <p:sp>
        <p:nvSpPr>
          <p:cNvPr id="2" name="CaixaDeTexto 1">
            <a:extLst>
              <a:ext uri="{FF2B5EF4-FFF2-40B4-BE49-F238E27FC236}">
                <a16:creationId xmlns:a16="http://schemas.microsoft.com/office/drawing/2014/main" id="{687903FD-9A49-27D4-67AD-ABEE7CA5DB90}"/>
              </a:ext>
            </a:extLst>
          </p:cNvPr>
          <p:cNvSpPr txBox="1"/>
          <p:nvPr/>
        </p:nvSpPr>
        <p:spPr>
          <a:xfrm>
            <a:off x="567559" y="2068957"/>
            <a:ext cx="9175531" cy="461665"/>
          </a:xfrm>
          <a:prstGeom prst="rect">
            <a:avLst/>
          </a:prstGeom>
          <a:noFill/>
        </p:spPr>
        <p:txBody>
          <a:bodyPr wrap="square" rtlCol="0">
            <a:spAutoFit/>
          </a:bodyPr>
          <a:lstStyle/>
          <a:p>
            <a:r>
              <a:rPr lang="pt-BR" sz="2400" b="1" dirty="0"/>
              <a:t>Atributos comunicáveis de Deus</a:t>
            </a:r>
          </a:p>
        </p:txBody>
      </p:sp>
      <p:pic>
        <p:nvPicPr>
          <p:cNvPr id="8" name="Imagem 7">
            <a:extLst>
              <a:ext uri="{FF2B5EF4-FFF2-40B4-BE49-F238E27FC236}">
                <a16:creationId xmlns:a16="http://schemas.microsoft.com/office/drawing/2014/main" id="{903E2E9B-2083-5755-42D9-EB9C87BB2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3" name="Retângulo: Cantos Arredondados 2">
            <a:extLst>
              <a:ext uri="{FF2B5EF4-FFF2-40B4-BE49-F238E27FC236}">
                <a16:creationId xmlns:a16="http://schemas.microsoft.com/office/drawing/2014/main" id="{374040E0-C562-5822-472F-0317B327A6EC}"/>
              </a:ext>
            </a:extLst>
          </p:cNvPr>
          <p:cNvSpPr/>
          <p:nvPr/>
        </p:nvSpPr>
        <p:spPr>
          <a:xfrm>
            <a:off x="89850" y="2781403"/>
            <a:ext cx="210180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Liberdade</a:t>
            </a:r>
          </a:p>
        </p:txBody>
      </p:sp>
      <p:sp>
        <p:nvSpPr>
          <p:cNvPr id="4" name="CaixaDeTexto 3">
            <a:extLst>
              <a:ext uri="{FF2B5EF4-FFF2-40B4-BE49-F238E27FC236}">
                <a16:creationId xmlns:a16="http://schemas.microsoft.com/office/drawing/2014/main" id="{B376D5BC-3C15-88BB-CA51-BDB4A3075974}"/>
              </a:ext>
            </a:extLst>
          </p:cNvPr>
          <p:cNvSpPr txBox="1"/>
          <p:nvPr/>
        </p:nvSpPr>
        <p:spPr>
          <a:xfrm>
            <a:off x="2401985" y="2767280"/>
            <a:ext cx="7488526" cy="1015663"/>
          </a:xfrm>
          <a:prstGeom prst="rect">
            <a:avLst/>
          </a:prstGeom>
          <a:noFill/>
        </p:spPr>
        <p:txBody>
          <a:bodyPr wrap="square" rtlCol="0">
            <a:spAutoFit/>
          </a:bodyPr>
          <a:lstStyle/>
          <a:p>
            <a:r>
              <a:rPr lang="pt-BR" sz="2000" dirty="0">
                <a:latin typeface="Panton" panose="00000500000000000000" pitchFamily="2" charset="0"/>
              </a:rPr>
              <a:t>Embora Deus seja completamente livre, Ele nos concede liberdade. Temos o livre arbítrio para decidir entre o mal e o bem (</a:t>
            </a:r>
            <a:r>
              <a:rPr lang="pt-BR" sz="2000" dirty="0" err="1">
                <a:latin typeface="Panton" panose="00000500000000000000" pitchFamily="2" charset="0"/>
              </a:rPr>
              <a:t>Dt</a:t>
            </a:r>
            <a:r>
              <a:rPr lang="pt-BR" sz="2000" dirty="0">
                <a:latin typeface="Panton" panose="00000500000000000000" pitchFamily="2" charset="0"/>
              </a:rPr>
              <a:t> 30:19; </a:t>
            </a:r>
            <a:r>
              <a:rPr lang="pt-BR" sz="2000" dirty="0" err="1">
                <a:latin typeface="Panton" panose="00000500000000000000" pitchFamily="2" charset="0"/>
              </a:rPr>
              <a:t>Rm</a:t>
            </a:r>
            <a:r>
              <a:rPr lang="pt-BR" sz="2000" dirty="0">
                <a:latin typeface="Panton" panose="00000500000000000000" pitchFamily="2" charset="0"/>
              </a:rPr>
              <a:t> 12:21)</a:t>
            </a:r>
          </a:p>
        </p:txBody>
      </p:sp>
    </p:spTree>
    <p:extLst>
      <p:ext uri="{BB962C8B-B14F-4D97-AF65-F5344CB8AC3E}">
        <p14:creationId xmlns:p14="http://schemas.microsoft.com/office/powerpoint/2010/main" val="3216705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323439"/>
          </a:xfrm>
          <a:prstGeom prst="rect">
            <a:avLst/>
          </a:prstGeom>
          <a:noFill/>
        </p:spPr>
        <p:txBody>
          <a:bodyPr wrap="square" rtlCol="0">
            <a:spAutoFit/>
          </a:bodyPr>
          <a:lstStyle/>
          <a:p>
            <a:r>
              <a:rPr lang="pt-BR" sz="2000" dirty="0">
                <a:latin typeface="Panton" panose="00000500000000000000" pitchFamily="2" charset="0"/>
              </a:rPr>
              <a:t>A doutrina Bíblica da Santíssima Trindade é a revelação concreta da vida divina compartilhada entre o Pai, o Filho e o Espírito Santo. Nesta lição, vimos que Deus, o Pai, é o Deus verdadeiro, eterno e soberano, revelado plenamente em Cristo.</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576761"/>
            <a:ext cx="8544875" cy="707886"/>
          </a:xfrm>
          <a:prstGeom prst="rect">
            <a:avLst/>
          </a:prstGeom>
          <a:noFill/>
        </p:spPr>
        <p:txBody>
          <a:bodyPr wrap="square" rtlCol="0">
            <a:spAutoFit/>
          </a:bodyPr>
          <a:lstStyle/>
          <a:p>
            <a:r>
              <a:rPr lang="pt-BR" sz="2000" dirty="0">
                <a:latin typeface="Panton" panose="00000500000000000000" pitchFamily="2" charset="0"/>
              </a:rPr>
              <a:t>Ele é o autor da criação, o planejador da redenção e o sustentador da vida. Conhecer o Pai por meio do Filho é a essência da vida eterna (</a:t>
            </a:r>
            <a:r>
              <a:rPr lang="pt-BR" sz="2000" dirty="0" err="1">
                <a:latin typeface="Panton" panose="00000500000000000000" pitchFamily="2" charset="0"/>
              </a:rPr>
              <a:t>Jo</a:t>
            </a:r>
            <a:r>
              <a:rPr lang="pt-BR" sz="2000" dirty="0">
                <a:latin typeface="Panton" panose="00000500000000000000" pitchFamily="2" charset="0"/>
              </a:rPr>
              <a:t> 17.3). </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57676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6B380F06-5510-E621-E52C-4CE367E0DFB5}"/>
              </a:ext>
            </a:extLst>
          </p:cNvPr>
          <p:cNvSpPr txBox="1"/>
          <p:nvPr/>
        </p:nvSpPr>
        <p:spPr>
          <a:xfrm>
            <a:off x="1402689" y="4577638"/>
            <a:ext cx="8544875" cy="707886"/>
          </a:xfrm>
          <a:prstGeom prst="rect">
            <a:avLst/>
          </a:prstGeom>
          <a:noFill/>
        </p:spPr>
        <p:txBody>
          <a:bodyPr wrap="square" rtlCol="0">
            <a:spAutoFit/>
          </a:bodyPr>
          <a:lstStyle/>
          <a:p>
            <a:r>
              <a:rPr lang="pt-BR" sz="2000" dirty="0">
                <a:latin typeface="Panton" panose="00000500000000000000" pitchFamily="2" charset="0"/>
              </a:rPr>
              <a:t>Que essa verdade desperte em nós o desejo sincero de conhecer, amar e obedecer ao Pai que, em Cristo, nos adotou como filhos (</a:t>
            </a:r>
            <a:r>
              <a:rPr lang="pt-BR" sz="2000" dirty="0" err="1">
                <a:latin typeface="Panton" panose="00000500000000000000" pitchFamily="2" charset="0"/>
              </a:rPr>
              <a:t>Jo</a:t>
            </a:r>
            <a:r>
              <a:rPr lang="pt-BR" sz="2000" dirty="0">
                <a:latin typeface="Panton" panose="00000500000000000000" pitchFamily="2" charset="0"/>
              </a:rPr>
              <a:t> 1.12; </a:t>
            </a:r>
            <a:r>
              <a:rPr lang="pt-BR" sz="2000" dirty="0" err="1">
                <a:latin typeface="Panton" panose="00000500000000000000" pitchFamily="2" charset="0"/>
              </a:rPr>
              <a:t>Rm</a:t>
            </a:r>
            <a:r>
              <a:rPr lang="pt-BR" sz="2000" dirty="0">
                <a:latin typeface="Panton" panose="00000500000000000000" pitchFamily="2" charset="0"/>
              </a:rPr>
              <a:t> 8.15).</a:t>
            </a:r>
          </a:p>
        </p:txBody>
      </p:sp>
      <p:sp>
        <p:nvSpPr>
          <p:cNvPr id="7" name="Retângulo: Cantos Arredondados 6">
            <a:extLst>
              <a:ext uri="{FF2B5EF4-FFF2-40B4-BE49-F238E27FC236}">
                <a16:creationId xmlns:a16="http://schemas.microsoft.com/office/drawing/2014/main" id="{067616A5-5AFF-085C-9128-D053FD6173D9}"/>
              </a:ext>
            </a:extLst>
          </p:cNvPr>
          <p:cNvSpPr/>
          <p:nvPr/>
        </p:nvSpPr>
        <p:spPr>
          <a:xfrm>
            <a:off x="89850" y="4577638"/>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4"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Como Deus se identifica no Antigo Testamento?</a:t>
            </a:r>
          </a:p>
          <a:p>
            <a:r>
              <a:rPr lang="pt-BR" sz="2000" dirty="0">
                <a:latin typeface="Panton" panose="00000500000000000000" pitchFamily="2" charset="0"/>
              </a:rPr>
              <a:t>Deus, no Antigo Testamento, é um só Deus, que se revela pelos seus nomes, atributos e atos.</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281525"/>
            <a:ext cx="8544875" cy="1631216"/>
          </a:xfrm>
          <a:prstGeom prst="rect">
            <a:avLst/>
          </a:prstGeom>
          <a:noFill/>
        </p:spPr>
        <p:txBody>
          <a:bodyPr wrap="square" rtlCol="0">
            <a:spAutoFit/>
          </a:bodyPr>
          <a:lstStyle/>
          <a:p>
            <a:r>
              <a:rPr lang="pt-BR" sz="2000" dirty="0">
                <a:latin typeface="Panton Bold" panose="00000800000000000000" pitchFamily="2" charset="0"/>
              </a:rPr>
              <a:t>O que afirma o Credo de Atanásio (séc. V) a respeito das três Pessoas da Trindade? </a:t>
            </a:r>
          </a:p>
          <a:p>
            <a:r>
              <a:rPr lang="pt-BR" sz="2000" dirty="0">
                <a:latin typeface="Panton" panose="00000500000000000000" pitchFamily="2" charset="0"/>
              </a:rPr>
              <a:t>“Nenhuma das três pessoas é antes ou depois da outra; nenhuma é maior ou menor do que outra. Mas as três pessoas são coeternas e coiguais.” (Credo de Atanásio, séc. V).</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281525"/>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5058742"/>
            <a:ext cx="8544875" cy="1323439"/>
          </a:xfrm>
          <a:prstGeom prst="rect">
            <a:avLst/>
          </a:prstGeom>
          <a:noFill/>
        </p:spPr>
        <p:txBody>
          <a:bodyPr wrap="square" rtlCol="0">
            <a:spAutoFit/>
          </a:bodyPr>
          <a:lstStyle/>
          <a:p>
            <a:r>
              <a:rPr lang="pt-BR" sz="2000" dirty="0">
                <a:latin typeface="Panton Bold" panose="00000800000000000000" pitchFamily="2" charset="0"/>
              </a:rPr>
              <a:t>O que significa a expressão dita por Jesus: “Eu e o Pai somos um” (</a:t>
            </a:r>
            <a:r>
              <a:rPr lang="pt-BR" sz="2000" dirty="0" err="1">
                <a:latin typeface="Panton Bold" panose="00000800000000000000" pitchFamily="2" charset="0"/>
              </a:rPr>
              <a:t>Jo</a:t>
            </a:r>
            <a:r>
              <a:rPr lang="pt-BR" sz="2000" dirty="0">
                <a:latin typeface="Panton Bold" panose="00000800000000000000" pitchFamily="2" charset="0"/>
              </a:rPr>
              <a:t> 10.30)? </a:t>
            </a:r>
          </a:p>
          <a:p>
            <a:r>
              <a:rPr lang="pt-BR" sz="2000" dirty="0">
                <a:latin typeface="Panton" panose="00000500000000000000" pitchFamily="2" charset="0"/>
              </a:rPr>
              <a:t>Significa que o Pai e o Filho compartilham a mesma natureza divina, embora sejam pessoas distintas.</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505874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323439"/>
          </a:xfrm>
          <a:prstGeom prst="rect">
            <a:avLst/>
          </a:prstGeom>
          <a:noFill/>
        </p:spPr>
        <p:txBody>
          <a:bodyPr wrap="square" rtlCol="0">
            <a:spAutoFit/>
          </a:bodyPr>
          <a:lstStyle/>
          <a:p>
            <a:r>
              <a:rPr lang="pt-BR" sz="2000" dirty="0">
                <a:latin typeface="Panton Bold" panose="00000800000000000000" pitchFamily="2" charset="0"/>
              </a:rPr>
              <a:t>O que são os atributos incomunicáveis do Pai?</a:t>
            </a:r>
          </a:p>
          <a:p>
            <a:r>
              <a:rPr lang="pt-BR" sz="2000" dirty="0">
                <a:latin typeface="Panton" panose="00000500000000000000" pitchFamily="2" charset="0"/>
              </a:rPr>
              <a:t>Qualidades exclusivas da divindade: auto existência, eternidade, imutabilidade, onipotência, onisciência e </a:t>
            </a:r>
            <a:r>
              <a:rPr lang="pt-BR" sz="2000">
                <a:latin typeface="Panton" panose="00000500000000000000" pitchFamily="2" charset="0"/>
              </a:rPr>
              <a:t>onipresença.</a:t>
            </a:r>
            <a:r>
              <a:rPr lang="pt-BR" sz="2000">
                <a:solidFill>
                  <a:schemeClr val="accent1"/>
                </a:solidFill>
                <a:latin typeface="Panton" panose="00000500000000000000" pitchFamily="2" charset="0"/>
              </a:rPr>
              <a:t> </a:t>
            </a:r>
            <a:r>
              <a:rPr lang="pt-BR" sz="2000" dirty="0">
                <a:solidFill>
                  <a:schemeClr val="accent1"/>
                </a:solidFill>
                <a:latin typeface="Panton" panose="00000500000000000000" pitchFamily="2" charset="0"/>
              </a:rPr>
              <a:t>Como diz o próprio termo: atributos que Deus não deu, nem dará a nenhuma de suas criaturas!</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08137" y="3978797"/>
            <a:ext cx="8544875" cy="1015663"/>
          </a:xfrm>
          <a:prstGeom prst="rect">
            <a:avLst/>
          </a:prstGeom>
          <a:noFill/>
        </p:spPr>
        <p:txBody>
          <a:bodyPr wrap="square" rtlCol="0">
            <a:spAutoFit/>
          </a:bodyPr>
          <a:lstStyle/>
          <a:p>
            <a:r>
              <a:rPr lang="pt-BR" sz="2000" dirty="0">
                <a:latin typeface="Panton Bold" panose="00000800000000000000" pitchFamily="2" charset="0"/>
              </a:rPr>
              <a:t>O que são os atributos comunicáveis do Pai?</a:t>
            </a:r>
          </a:p>
          <a:p>
            <a:r>
              <a:rPr lang="pt-BR" sz="2000" dirty="0">
                <a:latin typeface="Panton" panose="00000500000000000000" pitchFamily="2" charset="0"/>
              </a:rPr>
              <a:t>Virtudes divinas que Deus compartilha de forma limitada com suas criaturas, como santidade, amor, fidelidade e bondade.</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95298" y="3978797"/>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1815882"/>
          </a:xfrm>
          <a:prstGeom prst="rect">
            <a:avLst/>
          </a:prstGeom>
          <a:noFill/>
        </p:spPr>
        <p:txBody>
          <a:bodyPr wrap="square" rtlCol="0">
            <a:spAutoFit/>
          </a:bodyPr>
          <a:lstStyle/>
          <a:p>
            <a:pPr algn="ctr"/>
            <a:r>
              <a:rPr lang="pt-BR" sz="1600" dirty="0">
                <a:solidFill>
                  <a:schemeClr val="bg1">
                    <a:lumMod val="75000"/>
                  </a:schemeClr>
                </a:solidFill>
                <a:latin typeface="Panton" panose="00000500000000000000" pitchFamily="2" charset="0"/>
              </a:rPr>
              <a:t>Ninguém conhece o Pai, senão o Filho e aquele a quem o Filho o quiser revelar (</a:t>
            </a:r>
            <a:r>
              <a:rPr lang="pt-BR" sz="1600" dirty="0" err="1">
                <a:solidFill>
                  <a:schemeClr val="bg1">
                    <a:lumMod val="75000"/>
                  </a:schemeClr>
                </a:solidFill>
                <a:latin typeface="Panton" panose="00000500000000000000" pitchFamily="2" charset="0"/>
              </a:rPr>
              <a:t>Mt</a:t>
            </a:r>
            <a:r>
              <a:rPr lang="pt-BR" sz="1600" dirty="0">
                <a:solidFill>
                  <a:schemeClr val="bg1">
                    <a:lumMod val="75000"/>
                  </a:schemeClr>
                </a:solidFill>
                <a:latin typeface="Panton" panose="00000500000000000000" pitchFamily="2" charset="0"/>
              </a:rPr>
              <a:t> 11:27c)</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815882"/>
          </a:xfrm>
          <a:prstGeom prst="rect">
            <a:avLst/>
          </a:prstGeom>
          <a:noFill/>
        </p:spPr>
        <p:txBody>
          <a:bodyPr wrap="square" rtlCol="0">
            <a:spAutoFit/>
          </a:bodyPr>
          <a:lstStyle/>
          <a:p>
            <a:pPr algn="ctr"/>
            <a:r>
              <a:rPr lang="pt-BR" sz="2800" dirty="0">
                <a:latin typeface="Panton Bold" panose="00000800000000000000" pitchFamily="2" charset="0"/>
              </a:rPr>
              <a:t>Conhecemos a identidade, os atributos e a glória do Deus Pai por meio da revelação de Cristo e da ação do Espírito Santo.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968086"/>
          </a:xfrm>
          <a:prstGeom prst="rect">
            <a:avLst/>
          </a:prstGeom>
          <a:noFill/>
        </p:spPr>
        <p:txBody>
          <a:bodyPr wrap="square" rtlCol="0">
            <a:spAutoFit/>
          </a:bodyPr>
          <a:lstStyle/>
          <a:p>
            <a:pPr algn="ctr">
              <a:lnSpc>
                <a:spcPct val="107000"/>
              </a:lnSpc>
              <a:spcAft>
                <a:spcPts val="800"/>
              </a:spcAft>
            </a:pPr>
            <a:r>
              <a:rPr lang="pt-BR"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Mateus 11.25-27; João 14.6-11</a:t>
            </a:r>
            <a:endParaRPr lang="pt-BR"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1815882"/>
          </a:xfrm>
          <a:prstGeom prst="rect">
            <a:avLst/>
          </a:prstGeom>
          <a:noFill/>
        </p:spPr>
        <p:txBody>
          <a:bodyPr wrap="square" rtlCol="0">
            <a:spAutoFit/>
          </a:bodyPr>
          <a:lstStyle/>
          <a:p>
            <a:pPr algn="ctr"/>
            <a:r>
              <a:rPr lang="pt-BR" sz="1600" dirty="0">
                <a:solidFill>
                  <a:schemeClr val="bg1">
                    <a:lumMod val="75000"/>
                  </a:schemeClr>
                </a:solidFill>
                <a:latin typeface="Panton" panose="00000500000000000000" pitchFamily="2" charset="0"/>
              </a:rPr>
              <a:t>Ninguém conhece o Pai, senão o Filho e aquele a quem o Filho o quiser revelar (</a:t>
            </a:r>
            <a:r>
              <a:rPr lang="pt-BR" sz="1600" dirty="0" err="1">
                <a:solidFill>
                  <a:schemeClr val="bg1">
                    <a:lumMod val="75000"/>
                  </a:schemeClr>
                </a:solidFill>
                <a:latin typeface="Panton" panose="00000500000000000000" pitchFamily="2" charset="0"/>
              </a:rPr>
              <a:t>Mt</a:t>
            </a:r>
            <a:r>
              <a:rPr lang="pt-BR" sz="1600" dirty="0">
                <a:solidFill>
                  <a:schemeClr val="bg1">
                    <a:lumMod val="75000"/>
                  </a:schemeClr>
                </a:solidFill>
                <a:latin typeface="Panton" panose="00000500000000000000" pitchFamily="2" charset="0"/>
              </a:rPr>
              <a:t> 11:27c)</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1569660"/>
          </a:xfrm>
          <a:prstGeom prst="rect">
            <a:avLst/>
          </a:prstGeom>
          <a:noFill/>
        </p:spPr>
        <p:txBody>
          <a:bodyPr wrap="square" rtlCol="0">
            <a:spAutoFit/>
          </a:bodyPr>
          <a:lstStyle/>
          <a:p>
            <a:pPr algn="ctr"/>
            <a:r>
              <a:rPr lang="pt-BR" sz="4800" dirty="0">
                <a:latin typeface="Panton Bold" panose="00000800000000000000" pitchFamily="2" charset="0"/>
              </a:rPr>
              <a:t>Mateus 11.25-27; João 14.6-11</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300899" y="2569058"/>
            <a:ext cx="1716789" cy="2308324"/>
          </a:xfrm>
          <a:prstGeom prst="rect">
            <a:avLst/>
          </a:prstGeom>
          <a:noFill/>
        </p:spPr>
        <p:txBody>
          <a:bodyPr wrap="square" rtlCol="0">
            <a:spAutoFit/>
          </a:bodyPr>
          <a:lstStyle/>
          <a:p>
            <a:pPr algn="ctr"/>
            <a:r>
              <a:rPr lang="pt-BR" sz="1600" dirty="0">
                <a:solidFill>
                  <a:schemeClr val="bg1">
                    <a:lumMod val="75000"/>
                  </a:schemeClr>
                </a:solidFill>
                <a:latin typeface="Panton" panose="00000500000000000000" pitchFamily="2" charset="0"/>
              </a:rPr>
              <a:t>Conhecemos a identidade, os atributos e a glória do Deus Pai por meio da revelação de Cristo e da ação do Espírito Santo.</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4339650"/>
          </a:xfrm>
          <a:prstGeom prst="rect">
            <a:avLst/>
          </a:prstGeom>
          <a:noFill/>
        </p:spPr>
        <p:txBody>
          <a:bodyPr wrap="square" rtlCol="0">
            <a:spAutoFit/>
          </a:bodyPr>
          <a:lstStyle/>
          <a:p>
            <a:r>
              <a:rPr lang="pt-BR" sz="2300" b="1" dirty="0">
                <a:latin typeface="Panton" panose="00000500000000000000" pitchFamily="2" charset="0"/>
              </a:rPr>
              <a:t>Mateus 11</a:t>
            </a:r>
          </a:p>
          <a:p>
            <a:r>
              <a:rPr lang="pt-BR" sz="2300" dirty="0">
                <a:latin typeface="Panton" panose="00000500000000000000" pitchFamily="2" charset="0"/>
              </a:rPr>
              <a:t>25 - Naquele tempo, respondendo Jesus, disse: Graças te dou, ó Pai, Senhor do céu e da terra, que ocultaste estas coisas aos sábios e instruídos e as revelaste aos pequeninos.</a:t>
            </a:r>
          </a:p>
          <a:p>
            <a:r>
              <a:rPr lang="pt-BR" sz="2300" dirty="0">
                <a:latin typeface="Panton" panose="00000500000000000000" pitchFamily="2" charset="0"/>
              </a:rPr>
              <a:t>26 - Sim, ó Pai, porque assim te aprouve.</a:t>
            </a:r>
          </a:p>
          <a:p>
            <a:r>
              <a:rPr lang="pt-BR" sz="2300" dirty="0">
                <a:latin typeface="Panton" panose="00000500000000000000" pitchFamily="2" charset="0"/>
              </a:rPr>
              <a:t>27 - Todas as coisas me foram entregues por meu Pai; e ninguém conhece o Filho, senão o Pai; e ninguém conhece o Pai, senão o Filho e aquele a quem o Filho o quiser revelar.</a:t>
            </a:r>
          </a:p>
          <a:p>
            <a:endParaRPr lang="pt-BR" sz="2300" b="1" dirty="0">
              <a:latin typeface="Panton" panose="00000500000000000000" pitchFamily="2" charset="0"/>
            </a:endParaRPr>
          </a:p>
          <a:p>
            <a:r>
              <a:rPr lang="pt-BR" sz="2300" b="1" dirty="0">
                <a:latin typeface="Panton" panose="00000500000000000000" pitchFamily="2" charset="0"/>
              </a:rPr>
              <a:t>João 14</a:t>
            </a:r>
          </a:p>
          <a:p>
            <a:r>
              <a:rPr lang="pt-BR" sz="2300" dirty="0">
                <a:latin typeface="Panton" panose="00000500000000000000" pitchFamily="2" charset="0"/>
              </a:rPr>
              <a:t>6 - Disse-lhe Jesus: Eu sou o caminho, e a verdade, e a vida. Ninguém vem ao Pai senão por mim.</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BD3CB-D318-C0D3-8877-15437EFCC878}"/>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BBCB4EF7-C356-9B78-FF0B-32573DBE5786}"/>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777D348-B48F-5638-0597-BEF51C1F93D3}"/>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1F49363A-B805-3305-2DD0-CE580F8A45A5}"/>
              </a:ext>
            </a:extLst>
          </p:cNvPr>
          <p:cNvSpPr txBox="1"/>
          <p:nvPr/>
        </p:nvSpPr>
        <p:spPr>
          <a:xfrm>
            <a:off x="612978" y="2040692"/>
            <a:ext cx="9697669" cy="4339650"/>
          </a:xfrm>
          <a:prstGeom prst="rect">
            <a:avLst/>
          </a:prstGeom>
          <a:noFill/>
        </p:spPr>
        <p:txBody>
          <a:bodyPr wrap="square" rtlCol="0">
            <a:spAutoFit/>
          </a:bodyPr>
          <a:lstStyle/>
          <a:p>
            <a:r>
              <a:rPr lang="pt-BR" sz="2300" b="1" dirty="0">
                <a:latin typeface="Panton" panose="00000500000000000000" pitchFamily="2" charset="0"/>
              </a:rPr>
              <a:t>João 14</a:t>
            </a:r>
          </a:p>
          <a:p>
            <a:r>
              <a:rPr lang="pt-BR" sz="2300" dirty="0">
                <a:latin typeface="Panton" panose="00000500000000000000" pitchFamily="2" charset="0"/>
              </a:rPr>
              <a:t>7 - Se vós me conhecêsseis a mim, também conheceríeis a meu Pai; e já desde agora o conheceis e o tendes visto.</a:t>
            </a:r>
          </a:p>
          <a:p>
            <a:r>
              <a:rPr lang="pt-BR" sz="2300" dirty="0">
                <a:latin typeface="Panton" panose="00000500000000000000" pitchFamily="2" charset="0"/>
              </a:rPr>
              <a:t>8 - Disse-lhe Filipe: Senhor, mostra-nos o Pai, o que nos basta.</a:t>
            </a:r>
          </a:p>
          <a:p>
            <a:r>
              <a:rPr lang="pt-BR" sz="2300" dirty="0">
                <a:latin typeface="Panton" panose="00000500000000000000" pitchFamily="2" charset="0"/>
              </a:rPr>
              <a:t>9 - Disse-lhe Jesus: Estou há tanto tempo convosco, e não me tendes conhecido, Filipe? Quem me vê a mim vê o Pai; e como dizes tu: Mostra-nos o Pai?</a:t>
            </a:r>
          </a:p>
          <a:p>
            <a:r>
              <a:rPr lang="pt-BR" sz="2300" dirty="0">
                <a:latin typeface="Panton" panose="00000500000000000000" pitchFamily="2" charset="0"/>
              </a:rPr>
              <a:t>10 - Não crês tu que eu estou no Pai e que o Pai está em mim? As palavras que eu vos digo, não as digo de mim mesmo, mas o Pai, que está em mim, é quem faz as obras.</a:t>
            </a:r>
          </a:p>
          <a:p>
            <a:r>
              <a:rPr lang="pt-BR" sz="2300" dirty="0">
                <a:latin typeface="Panton" panose="00000500000000000000" pitchFamily="2" charset="0"/>
              </a:rPr>
              <a:t>11 - Crede-me que estou no Pai, e o Pai, em mim; crede-me, ao menos, por causa das mesmas obras.</a:t>
            </a:r>
          </a:p>
        </p:txBody>
      </p:sp>
      <p:pic>
        <p:nvPicPr>
          <p:cNvPr id="2" name="Imagem 1">
            <a:extLst>
              <a:ext uri="{FF2B5EF4-FFF2-40B4-BE49-F238E27FC236}">
                <a16:creationId xmlns:a16="http://schemas.microsoft.com/office/drawing/2014/main" id="{75F7B49E-7797-E301-166E-464F95BB9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25375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720671"/>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1107996"/>
          </a:xfrm>
          <a:prstGeom prst="rect">
            <a:avLst/>
          </a:prstGeom>
          <a:noFill/>
        </p:spPr>
        <p:txBody>
          <a:bodyPr wrap="square" rtlCol="0">
            <a:spAutoFit/>
          </a:bodyPr>
          <a:lstStyle/>
          <a:p>
            <a:pPr algn="ctr"/>
            <a:r>
              <a:rPr lang="pt-BR" sz="2200" dirty="0">
                <a:latin typeface="Panton Bold" panose="00000800000000000000" pitchFamily="2" charset="0"/>
              </a:rPr>
              <a:t>Reconhecer, biblicamente, a identidade de Deus Pai</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706590"/>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107996"/>
          </a:xfrm>
          <a:prstGeom prst="rect">
            <a:avLst/>
          </a:prstGeom>
          <a:noFill/>
        </p:spPr>
        <p:txBody>
          <a:bodyPr wrap="square" rtlCol="0">
            <a:spAutoFit/>
          </a:bodyPr>
          <a:lstStyle/>
          <a:p>
            <a:pPr algn="ctr"/>
            <a:r>
              <a:rPr lang="pt-BR" sz="2200" dirty="0">
                <a:latin typeface="Panton Bold" panose="00000800000000000000" pitchFamily="2" charset="0"/>
              </a:rPr>
              <a:t>Entender que o Pai se revela plenamente em Cristo</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70658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107996"/>
          </a:xfrm>
          <a:prstGeom prst="rect">
            <a:avLst/>
          </a:prstGeom>
          <a:noFill/>
        </p:spPr>
        <p:txBody>
          <a:bodyPr wrap="square" rtlCol="0">
            <a:spAutoFit/>
          </a:bodyPr>
          <a:lstStyle/>
          <a:p>
            <a:pPr algn="ctr"/>
            <a:r>
              <a:rPr lang="pt-BR" sz="2200" dirty="0">
                <a:latin typeface="Panton Bold" panose="00000800000000000000" pitchFamily="2" charset="0"/>
              </a:rPr>
              <a:t>Identificar atributos e nomes que expressam a natureza de Deus Pai</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7"/>
            <a:ext cx="3214690" cy="459266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458891" y="3473782"/>
            <a:ext cx="2905864" cy="2308324"/>
          </a:xfrm>
          <a:prstGeom prst="rect">
            <a:avLst/>
          </a:prstGeom>
          <a:noFill/>
        </p:spPr>
        <p:txBody>
          <a:bodyPr wrap="square" rtlCol="0">
            <a:spAutoFit/>
          </a:bodyPr>
          <a:lstStyle/>
          <a:p>
            <a:pPr algn="ctr"/>
            <a:r>
              <a:rPr lang="pt-BR" dirty="0">
                <a:latin typeface="Panton Bold" panose="00000800000000000000" pitchFamily="2" charset="0"/>
              </a:rPr>
              <a:t>I - A IDENTIDADE DE DEUS, O PAI</a:t>
            </a:r>
          </a:p>
          <a:p>
            <a:pPr algn="ctr"/>
            <a:r>
              <a:rPr lang="pt-BR" dirty="0">
                <a:latin typeface="Panton" panose="00000500000000000000" pitchFamily="2" charset="0"/>
              </a:rPr>
              <a:t>1 - O Pai é o único Deus verdadeiro</a:t>
            </a:r>
          </a:p>
          <a:p>
            <a:pPr algn="ctr"/>
            <a:r>
              <a:rPr lang="pt-BR" dirty="0">
                <a:latin typeface="Panton" panose="00000500000000000000" pitchFamily="2" charset="0"/>
              </a:rPr>
              <a:t>2 - O Pai é a fonte da divindade</a:t>
            </a:r>
          </a:p>
          <a:p>
            <a:pPr algn="ctr"/>
            <a:r>
              <a:rPr lang="pt-BR" dirty="0">
                <a:latin typeface="Panton" panose="00000500000000000000" pitchFamily="2" charset="0"/>
              </a:rPr>
              <a:t>3 - O Pai age por meio do Filho e do Espírito</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57749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846786" y="3466687"/>
            <a:ext cx="2900855" cy="2308324"/>
          </a:xfrm>
          <a:prstGeom prst="rect">
            <a:avLst/>
          </a:prstGeom>
          <a:noFill/>
        </p:spPr>
        <p:txBody>
          <a:bodyPr wrap="square" rtlCol="0">
            <a:spAutoFit/>
          </a:bodyPr>
          <a:lstStyle/>
          <a:p>
            <a:pPr algn="ctr"/>
            <a:r>
              <a:rPr lang="pt-BR" dirty="0">
                <a:latin typeface="Panton Bold" panose="00000800000000000000" pitchFamily="2" charset="0"/>
              </a:rPr>
              <a:t>II - O PAI REVELADO EM CRISTO</a:t>
            </a:r>
          </a:p>
          <a:p>
            <a:pPr algn="ctr"/>
            <a:r>
              <a:rPr lang="pt-BR" dirty="0">
                <a:latin typeface="Panton" panose="00000500000000000000" pitchFamily="2" charset="0"/>
              </a:rPr>
              <a:t>1 - O Pai se revela aos humildes</a:t>
            </a:r>
          </a:p>
          <a:p>
            <a:pPr algn="ctr"/>
            <a:r>
              <a:rPr lang="pt-BR" dirty="0">
                <a:latin typeface="Panton" panose="00000500000000000000" pitchFamily="2" charset="0"/>
              </a:rPr>
              <a:t>2 - O Pai se faz conhecer pelo Filho</a:t>
            </a:r>
          </a:p>
          <a:p>
            <a:pPr algn="ctr"/>
            <a:r>
              <a:rPr lang="pt-BR" dirty="0">
                <a:latin typeface="Panton" panose="00000500000000000000" pitchFamily="2" charset="0"/>
              </a:rPr>
              <a:t>3 - Quem vê o Filho vê o Pai</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57749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220607" y="3466687"/>
            <a:ext cx="2963918" cy="2308324"/>
          </a:xfrm>
          <a:prstGeom prst="rect">
            <a:avLst/>
          </a:prstGeom>
          <a:noFill/>
        </p:spPr>
        <p:txBody>
          <a:bodyPr wrap="square" rtlCol="0">
            <a:spAutoFit/>
          </a:bodyPr>
          <a:lstStyle/>
          <a:p>
            <a:pPr algn="ctr"/>
            <a:r>
              <a:rPr lang="pt-BR" dirty="0">
                <a:latin typeface="Panton Bold" panose="00000800000000000000" pitchFamily="2" charset="0"/>
              </a:rPr>
              <a:t>III - A PESSOA DE DEUS PAI</a:t>
            </a:r>
          </a:p>
          <a:p>
            <a:pPr algn="ctr"/>
            <a:r>
              <a:rPr lang="pt-BR" dirty="0">
                <a:latin typeface="Panton" panose="00000500000000000000" pitchFamily="2" charset="0"/>
              </a:rPr>
              <a:t>1 - Atributos incomunicáveis do Pai</a:t>
            </a:r>
          </a:p>
          <a:p>
            <a:pPr algn="ctr"/>
            <a:r>
              <a:rPr lang="pt-BR" dirty="0">
                <a:latin typeface="Panton" panose="00000500000000000000" pitchFamily="2" charset="0"/>
              </a:rPr>
              <a:t>2 - Atributos comunicáveis do Pai</a:t>
            </a:r>
          </a:p>
          <a:p>
            <a:pPr algn="ctr"/>
            <a:r>
              <a:rPr lang="pt-BR" dirty="0">
                <a:latin typeface="Panton" panose="00000500000000000000" pitchFamily="2" charset="0"/>
              </a:rPr>
              <a:t>3 - Os nomes que revelam o Pai</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50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458891" y="2040692"/>
            <a:ext cx="7968966" cy="4093428"/>
          </a:xfrm>
          <a:prstGeom prst="rect">
            <a:avLst/>
          </a:prstGeom>
          <a:noFill/>
        </p:spPr>
        <p:txBody>
          <a:bodyPr wrap="square" rtlCol="0">
            <a:spAutoFit/>
          </a:bodyPr>
          <a:lstStyle/>
          <a:p>
            <a:pPr algn="ctr"/>
            <a:r>
              <a:rPr lang="pt-BR" sz="2600" dirty="0">
                <a:latin typeface="Panton" panose="00000500000000000000" pitchFamily="2" charset="0"/>
              </a:rPr>
              <a:t>A doutrina da Trindade é um mistério revelado e central à fé cristã: um só Deus em três Pessoas coeternas, consubstanciais e distintas — o Pai, o Filho e o Espírito Santo. Dentre essas três Pessoas, estudaremos nesta lição a Identidade, a Revelação e a Pessoa de Deus, o Pai. Aquele de quem procedem o Filho e o Espírito. Ele é a fonte eterna da divindade: Criador, Redentor e Revelador. Por meio da fé, somos convidados a conhecer e nos relacionar com o Pai Celestial.</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Trindade</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Teologia</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Relacionamento</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Divindade</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20935</TotalTime>
  <Words>5341</Words>
  <Application>Microsoft Office PowerPoint</Application>
  <PresentationFormat>Widescreen</PresentationFormat>
  <Paragraphs>298</Paragraphs>
  <Slides>28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28</vt:i4>
      </vt:variant>
    </vt:vector>
  </HeadingPairs>
  <TitlesOfParts>
    <vt:vector size="36" baseType="lpstr">
      <vt:lpstr>Arial</vt:lpstr>
      <vt:lpstr>Panton ExtraBold</vt:lpstr>
      <vt:lpstr>Panton</vt:lpstr>
      <vt:lpstr>Panton Black</vt:lpstr>
      <vt:lpstr>Calibri Light</vt:lpstr>
      <vt:lpstr>Panton Bold</vt:lpstr>
      <vt:lpstr>Calibri</vt:lpstr>
      <vt:lpstr>Tema do Office</vt:lpstr>
      <vt:lpstr>O DEUS  PAI</vt:lpstr>
      <vt:lpstr>TEXTO ÁUREO</vt:lpstr>
      <vt:lpstr>TEXTO ÁUREO</vt:lpstr>
      <vt:lpstr>Apresentação do PowerPoint</vt:lpstr>
      <vt:lpstr>LEITURA BÍBLICA EM CLASSE</vt:lpstr>
      <vt:lpstr>LEITURA BÍBLICA EM CLASSE</vt:lpstr>
      <vt:lpstr>OBJETIVOS</vt:lpstr>
      <vt:lpstr>RESUMO DOS PONTOS E SUBPONTOS</vt:lpstr>
      <vt:lpstr>INTRODUÇÃO</vt:lpstr>
      <vt:lpstr>I - A IDENTIDADE DE DEUS, O PAI</vt:lpstr>
      <vt:lpstr>I - A IDENTIDADE DE DEUS, O PAI</vt:lpstr>
      <vt:lpstr>I - A IDENTIDADE DE DEUS, O PAI</vt:lpstr>
      <vt:lpstr>II - O PAI REVELADO EM CRISTO</vt:lpstr>
      <vt:lpstr>II - O PAI REVELADO EM CRISTO</vt:lpstr>
      <vt:lpstr>II - O PAI REVELADO EM CRISTO</vt:lpstr>
      <vt:lpstr>III - A PESSOA DE DEUS PAI</vt:lpstr>
      <vt:lpstr>III - A PESSOA DE DEUS PAI</vt:lpstr>
      <vt:lpstr>III - A PESSOA DE DEUS PAI</vt:lpstr>
      <vt:lpstr>EXPANDA SEUS CONHECIMENTOS</vt:lpstr>
      <vt:lpstr>EXPANDA SEUS CONHECIMENTOS</vt:lpstr>
      <vt:lpstr>EXPANDA SEUS CONHECIMENTOS</vt:lpstr>
      <vt:lpstr>EXPANDA SEUS CONHECIMENTOS</vt:lpstr>
      <vt:lpstr>EXPANDA SEUS CONHECIMENTOS</vt:lpstr>
      <vt:lpstr>EXPANDA SEUS CONHECIMENTOS</vt:lpstr>
      <vt:lpstr>EXPANDA SEUS CONHECIMENTOS</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42</cp:revision>
  <dcterms:created xsi:type="dcterms:W3CDTF">2020-04-19T11:00:48Z</dcterms:created>
  <dcterms:modified xsi:type="dcterms:W3CDTF">2026-01-04T13:37:30Z</dcterms:modified>
</cp:coreProperties>
</file>