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2"/>
  </p:notesMasterIdLst>
  <p:sldIdLst>
    <p:sldId id="375" r:id="rId2"/>
    <p:sldId id="479" r:id="rId3"/>
    <p:sldId id="480" r:id="rId4"/>
    <p:sldId id="481" r:id="rId5"/>
    <p:sldId id="525" r:id="rId6"/>
    <p:sldId id="321" r:id="rId7"/>
    <p:sldId id="515" r:id="rId8"/>
    <p:sldId id="516" r:id="rId9"/>
    <p:sldId id="526" r:id="rId10"/>
    <p:sldId id="487" r:id="rId11"/>
    <p:sldId id="488" r:id="rId12"/>
    <p:sldId id="489" r:id="rId13"/>
    <p:sldId id="527" r:id="rId14"/>
    <p:sldId id="528" r:id="rId15"/>
    <p:sldId id="529" r:id="rId16"/>
    <p:sldId id="530" r:id="rId17"/>
    <p:sldId id="531" r:id="rId18"/>
    <p:sldId id="496" r:id="rId19"/>
    <p:sldId id="497" r:id="rId20"/>
    <p:sldId id="514" r:id="rId21"/>
  </p:sldIdLst>
  <p:sldSz cx="12192000" cy="6858000"/>
  <p:notesSz cx="6858000" cy="9144000"/>
  <p:embeddedFontLst>
    <p:embeddedFont>
      <p:font typeface="Panton" panose="00000500000000000000" pitchFamily="2" charset="0"/>
      <p:regular r:id="rId23"/>
    </p:embeddedFont>
    <p:embeddedFont>
      <p:font typeface="Panton Black" panose="00000A00000000000000" pitchFamily="2" charset="0"/>
      <p:bold r:id="rId24"/>
    </p:embeddedFont>
    <p:embeddedFont>
      <p:font typeface="Panton Bold" panose="00000800000000000000" pitchFamily="2" charset="0"/>
      <p:bold r:id="rId25"/>
    </p:embeddedFont>
    <p:embeddedFont>
      <p:font typeface="Panton ExtraBold" panose="00000900000000000000" pitchFamily="2" charset="0"/>
      <p:bold r:id="rId2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3A"/>
    <a:srgbClr val="4472C4"/>
    <a:srgbClr val="F2B800"/>
    <a:srgbClr val="E9B616"/>
    <a:srgbClr val="D7C963"/>
    <a:srgbClr val="F5D345"/>
    <a:srgbClr val="FFEA8F"/>
    <a:srgbClr val="FFDF5C"/>
    <a:srgbClr val="CC410E"/>
    <a:srgbClr val="A18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91106-FBF9-4CD8-92AA-38E5D28979A4}" v="725" dt="2025-12-22T14:30:20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0" autoAdjust="0"/>
    <p:restoredTop sz="94660"/>
  </p:normalViewPr>
  <p:slideViewPr>
    <p:cSldViewPr snapToGrid="0">
      <p:cViewPr varScale="1">
        <p:scale>
          <a:sx n="61" d="100"/>
          <a:sy n="61" d="100"/>
        </p:scale>
        <p:origin x="57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adier Lima Santos" userId="0434de8674cb0d30" providerId="LiveId" clId="{EC798EF4-DF7E-42C8-8B16-BD5E86F72821}"/>
    <pc:docChg chg="undo custSel addSld delSld modSld">
      <pc:chgData name="Daladier Lima Santos" userId="0434de8674cb0d30" providerId="LiveId" clId="{EC798EF4-DF7E-42C8-8B16-BD5E86F72821}" dt="2025-12-22T14:38:53.249" v="952" actId="20577"/>
      <pc:docMkLst>
        <pc:docMk/>
      </pc:docMkLst>
      <pc:sldChg chg="modSp mod">
        <pc:chgData name="Daladier Lima Santos" userId="0434de8674cb0d30" providerId="LiveId" clId="{EC798EF4-DF7E-42C8-8B16-BD5E86F72821}" dt="2025-12-22T13:48:13.151" v="316" actId="207"/>
        <pc:sldMkLst>
          <pc:docMk/>
          <pc:sldMk cId="2821517358" sldId="321"/>
        </pc:sldMkLst>
        <pc:spChg chg="mod">
          <ac:chgData name="Daladier Lima Santos" userId="0434de8674cb0d30" providerId="LiveId" clId="{EC798EF4-DF7E-42C8-8B16-BD5E86F72821}" dt="2025-12-22T13:48:13.151" v="316" actId="207"/>
          <ac:spMkLst>
            <pc:docMk/>
            <pc:sldMk cId="2821517358" sldId="321"/>
            <ac:spMk id="5" creationId="{0823D7C2-6D80-8F1E-715C-0ED61A3A13C1}"/>
          </ac:spMkLst>
        </pc:spChg>
        <pc:spChg chg="mod">
          <ac:chgData name="Daladier Lima Santos" userId="0434de8674cb0d30" providerId="LiveId" clId="{EC798EF4-DF7E-42C8-8B16-BD5E86F72821}" dt="2025-12-21T00:57:19.314" v="84" actId="207"/>
          <ac:spMkLst>
            <pc:docMk/>
            <pc:sldMk cId="2821517358" sldId="321"/>
            <ac:spMk id="16" creationId="{CB554169-CB08-4B92-A1EE-27A5D20D150E}"/>
          </ac:spMkLst>
        </pc:spChg>
        <pc:spChg chg="mod">
          <ac:chgData name="Daladier Lima Santos" userId="0434de8674cb0d30" providerId="LiveId" clId="{EC798EF4-DF7E-42C8-8B16-BD5E86F72821}" dt="2025-12-22T13:48:13.151" v="316" actId="207"/>
          <ac:spMkLst>
            <pc:docMk/>
            <pc:sldMk cId="2821517358" sldId="321"/>
            <ac:spMk id="36" creationId="{BDB7E470-0E5B-CA82-6AEB-F711BDB7C232}"/>
          </ac:spMkLst>
        </pc:spChg>
        <pc:spChg chg="mod">
          <ac:chgData name="Daladier Lima Santos" userId="0434de8674cb0d30" providerId="LiveId" clId="{EC798EF4-DF7E-42C8-8B16-BD5E86F72821}" dt="2025-12-22T13:48:13.151" v="316" actId="207"/>
          <ac:spMkLst>
            <pc:docMk/>
            <pc:sldMk cId="2821517358" sldId="321"/>
            <ac:spMk id="37" creationId="{E70E4088-E97A-1486-DC75-A0B9D837CBD2}"/>
          </ac:spMkLst>
        </pc:spChg>
      </pc:sldChg>
      <pc:sldChg chg="modSp mod">
        <pc:chgData name="Daladier Lima Santos" userId="0434de8674cb0d30" providerId="LiveId" clId="{EC798EF4-DF7E-42C8-8B16-BD5E86F72821}" dt="2025-12-22T14:38:53.249" v="952" actId="20577"/>
        <pc:sldMkLst>
          <pc:docMk/>
          <pc:sldMk cId="3816625619" sldId="375"/>
        </pc:sldMkLst>
        <pc:spChg chg="mod">
          <ac:chgData name="Daladier Lima Santos" userId="0434de8674cb0d30" providerId="LiveId" clId="{EC798EF4-DF7E-42C8-8B16-BD5E86F72821}" dt="2025-12-22T14:38:53.249" v="952" actId="20577"/>
          <ac:spMkLst>
            <pc:docMk/>
            <pc:sldMk cId="3816625619" sldId="375"/>
            <ac:spMk id="2" creationId="{C3DCC1DF-0F6B-4252-D04B-A963AACA4311}"/>
          </ac:spMkLst>
        </pc:spChg>
        <pc:spChg chg="mod">
          <ac:chgData name="Daladier Lima Santos" userId="0434de8674cb0d30" providerId="LiveId" clId="{EC798EF4-DF7E-42C8-8B16-BD5E86F72821}" dt="2025-12-21T00:51:28.538" v="42" actId="207"/>
          <ac:spMkLst>
            <pc:docMk/>
            <pc:sldMk cId="3816625619" sldId="375"/>
            <ac:spMk id="4" creationId="{543EAD8E-70CE-5BD1-9C95-BE1CF3193F90}"/>
          </ac:spMkLst>
        </pc:spChg>
        <pc:spChg chg="mod">
          <ac:chgData name="Daladier Lima Santos" userId="0434de8674cb0d30" providerId="LiveId" clId="{EC798EF4-DF7E-42C8-8B16-BD5E86F72821}" dt="2025-12-21T00:49:27.686" v="1" actId="3062"/>
          <ac:spMkLst>
            <pc:docMk/>
            <pc:sldMk cId="3816625619" sldId="375"/>
            <ac:spMk id="10" creationId="{503D677A-157D-7222-3900-3EE83251F6DA}"/>
          </ac:spMkLst>
        </pc:spChg>
        <pc:spChg chg="mod">
          <ac:chgData name="Daladier Lima Santos" userId="0434de8674cb0d30" providerId="LiveId" clId="{EC798EF4-DF7E-42C8-8B16-BD5E86F72821}" dt="2025-12-21T00:50:18.224" v="4" actId="207"/>
          <ac:spMkLst>
            <pc:docMk/>
            <pc:sldMk cId="3816625619" sldId="375"/>
            <ac:spMk id="16" creationId="{CB554169-CB08-4B92-A1EE-27A5D20D150E}"/>
          </ac:spMkLst>
        </pc:spChg>
        <pc:picChg chg="mod">
          <ac:chgData name="Daladier Lima Santos" userId="0434de8674cb0d30" providerId="LiveId" clId="{EC798EF4-DF7E-42C8-8B16-BD5E86F72821}" dt="2025-12-21T00:51:04.480" v="41" actId="1036"/>
          <ac:picMkLst>
            <pc:docMk/>
            <pc:sldMk cId="3816625619" sldId="375"/>
            <ac:picMk id="3" creationId="{23E0C225-B713-3390-FFB6-FB575BE43545}"/>
          </ac:picMkLst>
        </pc:picChg>
      </pc:sldChg>
      <pc:sldChg chg="modSp mod">
        <pc:chgData name="Daladier Lima Santos" userId="0434de8674cb0d30" providerId="LiveId" clId="{EC798EF4-DF7E-42C8-8B16-BD5E86F72821}" dt="2025-12-21T00:55:32.723" v="67"/>
        <pc:sldMkLst>
          <pc:docMk/>
          <pc:sldMk cId="239925401" sldId="479"/>
        </pc:sldMkLst>
        <pc:spChg chg="mod">
          <ac:chgData name="Daladier Lima Santos" userId="0434de8674cb0d30" providerId="LiveId" clId="{EC798EF4-DF7E-42C8-8B16-BD5E86F72821}" dt="2025-12-21T00:54:35.304" v="60"/>
          <ac:spMkLst>
            <pc:docMk/>
            <pc:sldMk cId="239925401" sldId="479"/>
            <ac:spMk id="6" creationId="{8D0EC274-1820-31E0-0282-D178024D0BFB}"/>
          </ac:spMkLst>
        </pc:spChg>
        <pc:spChg chg="mod">
          <ac:chgData name="Daladier Lima Santos" userId="0434de8674cb0d30" providerId="LiveId" clId="{EC798EF4-DF7E-42C8-8B16-BD5E86F72821}" dt="2025-12-21T00:55:32.723" v="67"/>
          <ac:spMkLst>
            <pc:docMk/>
            <pc:sldMk cId="239925401" sldId="479"/>
            <ac:spMk id="10" creationId="{EBAADCA0-0665-3DC2-A843-BDC7AA509634}"/>
          </ac:spMkLst>
        </pc:spChg>
        <pc:spChg chg="mod">
          <ac:chgData name="Daladier Lima Santos" userId="0434de8674cb0d30" providerId="LiveId" clId="{EC798EF4-DF7E-42C8-8B16-BD5E86F72821}" dt="2025-12-21T00:54:02.836" v="55" actId="20577"/>
          <ac:spMkLst>
            <pc:docMk/>
            <pc:sldMk cId="239925401" sldId="479"/>
            <ac:spMk id="20" creationId="{B10409FB-5B30-4C95-B082-6FEFDD711F24}"/>
          </ac:spMkLst>
        </pc:spChg>
      </pc:sldChg>
      <pc:sldChg chg="modSp mod">
        <pc:chgData name="Daladier Lima Santos" userId="0434de8674cb0d30" providerId="LiveId" clId="{EC798EF4-DF7E-42C8-8B16-BD5E86F72821}" dt="2025-12-21T00:55:27.596" v="66"/>
        <pc:sldMkLst>
          <pc:docMk/>
          <pc:sldMk cId="1587091654" sldId="480"/>
        </pc:sldMkLst>
        <pc:spChg chg="mod">
          <ac:chgData name="Daladier Lima Santos" userId="0434de8674cb0d30" providerId="LiveId" clId="{EC798EF4-DF7E-42C8-8B16-BD5E86F72821}" dt="2025-12-21T00:54:42.766" v="63"/>
          <ac:spMkLst>
            <pc:docMk/>
            <pc:sldMk cId="1587091654" sldId="480"/>
            <ac:spMk id="6" creationId="{8D0EC274-1820-31E0-0282-D178024D0BFB}"/>
          </ac:spMkLst>
        </pc:spChg>
        <pc:spChg chg="mod">
          <ac:chgData name="Daladier Lima Santos" userId="0434de8674cb0d30" providerId="LiveId" clId="{EC798EF4-DF7E-42C8-8B16-BD5E86F72821}" dt="2025-12-21T00:55:27.596" v="66"/>
          <ac:spMkLst>
            <pc:docMk/>
            <pc:sldMk cId="1587091654" sldId="480"/>
            <ac:spMk id="10" creationId="{EBAADCA0-0665-3DC2-A843-BDC7AA509634}"/>
          </ac:spMkLst>
        </pc:spChg>
        <pc:spChg chg="mod">
          <ac:chgData name="Daladier Lima Santos" userId="0434de8674cb0d30" providerId="LiveId" clId="{EC798EF4-DF7E-42C8-8B16-BD5E86F72821}" dt="2025-12-21T00:54:14.767" v="56"/>
          <ac:spMkLst>
            <pc:docMk/>
            <pc:sldMk cId="1587091654" sldId="480"/>
            <ac:spMk id="20" creationId="{B10409FB-5B30-4C95-B082-6FEFDD711F24}"/>
          </ac:spMkLst>
        </pc:spChg>
      </pc:sldChg>
      <pc:sldChg chg="modSp mod">
        <pc:chgData name="Daladier Lima Santos" userId="0434de8674cb0d30" providerId="LiveId" clId="{EC798EF4-DF7E-42C8-8B16-BD5E86F72821}" dt="2025-12-21T00:55:20.199" v="65"/>
        <pc:sldMkLst>
          <pc:docMk/>
          <pc:sldMk cId="1148114720" sldId="481"/>
        </pc:sldMkLst>
        <pc:spChg chg="mod">
          <ac:chgData name="Daladier Lima Santos" userId="0434de8674cb0d30" providerId="LiveId" clId="{EC798EF4-DF7E-42C8-8B16-BD5E86F72821}" dt="2025-12-21T00:55:20.199" v="65"/>
          <ac:spMkLst>
            <pc:docMk/>
            <pc:sldMk cId="1148114720" sldId="481"/>
            <ac:spMk id="10" creationId="{EBAADCA0-0665-3DC2-A843-BDC7AA509634}"/>
          </ac:spMkLst>
        </pc:spChg>
        <pc:spChg chg="mod">
          <ac:chgData name="Daladier Lima Santos" userId="0434de8674cb0d30" providerId="LiveId" clId="{EC798EF4-DF7E-42C8-8B16-BD5E86F72821}" dt="2025-12-21T00:54:50.115" v="64"/>
          <ac:spMkLst>
            <pc:docMk/>
            <pc:sldMk cId="1148114720" sldId="481"/>
            <ac:spMk id="15" creationId="{656F61CB-3CF3-29B4-D336-094992C51700}"/>
          </ac:spMkLst>
        </pc:spChg>
        <pc:spChg chg="mod">
          <ac:chgData name="Daladier Lima Santos" userId="0434de8674cb0d30" providerId="LiveId" clId="{EC798EF4-DF7E-42C8-8B16-BD5E86F72821}" dt="2025-12-21T00:54:22.733" v="59"/>
          <ac:spMkLst>
            <pc:docMk/>
            <pc:sldMk cId="1148114720" sldId="481"/>
            <ac:spMk id="20" creationId="{B10409FB-5B30-4C95-B082-6FEFDD711F24}"/>
          </ac:spMkLst>
        </pc:spChg>
      </pc:sldChg>
      <pc:sldChg chg="addSp delSp modSp mod addAnim delAnim modAnim">
        <pc:chgData name="Daladier Lima Santos" userId="0434de8674cb0d30" providerId="LiveId" clId="{EC798EF4-DF7E-42C8-8B16-BD5E86F72821}" dt="2025-12-22T13:59:21.785" v="398" actId="20577"/>
        <pc:sldMkLst>
          <pc:docMk/>
          <pc:sldMk cId="1771265591" sldId="487"/>
        </pc:sldMkLst>
        <pc:spChg chg="mod">
          <ac:chgData name="Daladier Lima Santos" userId="0434de8674cb0d30" providerId="LiveId" clId="{EC798EF4-DF7E-42C8-8B16-BD5E86F72821}" dt="2025-12-22T12:47:28.658" v="159"/>
          <ac:spMkLst>
            <pc:docMk/>
            <pc:sldMk cId="1771265591" sldId="487"/>
            <ac:spMk id="5" creationId="{D1CF6B30-EC2A-E08C-2548-CDA09B446B66}"/>
          </ac:spMkLst>
        </pc:spChg>
        <pc:spChg chg="add del mod">
          <ac:chgData name="Daladier Lima Santos" userId="0434de8674cb0d30" providerId="LiveId" clId="{EC798EF4-DF7E-42C8-8B16-BD5E86F72821}" dt="2025-12-22T12:53:41.936" v="208" actId="478"/>
          <ac:spMkLst>
            <pc:docMk/>
            <pc:sldMk cId="1771265591" sldId="487"/>
            <ac:spMk id="6" creationId="{2D37E4DE-6094-9B85-A75B-DC7EAFC5C6C5}"/>
          </ac:spMkLst>
        </pc:spChg>
        <pc:spChg chg="del">
          <ac:chgData name="Daladier Lima Santos" userId="0434de8674cb0d30" providerId="LiveId" clId="{EC798EF4-DF7E-42C8-8B16-BD5E86F72821}" dt="2025-12-21T01:03:39.018" v="131" actId="478"/>
          <ac:spMkLst>
            <pc:docMk/>
            <pc:sldMk cId="1771265591" sldId="487"/>
            <ac:spMk id="8" creationId="{2A625A5B-FF22-2DB8-101A-1C913B0F5DF4}"/>
          </ac:spMkLst>
        </pc:spChg>
        <pc:spChg chg="add del mod">
          <ac:chgData name="Daladier Lima Santos" userId="0434de8674cb0d30" providerId="LiveId" clId="{EC798EF4-DF7E-42C8-8B16-BD5E86F72821}" dt="2025-12-22T13:59:21.785" v="398" actId="20577"/>
          <ac:spMkLst>
            <pc:docMk/>
            <pc:sldMk cId="1771265591" sldId="487"/>
            <ac:spMk id="9" creationId="{126B6221-920C-6A79-FA83-9F7C0FB6EED5}"/>
          </ac:spMkLst>
        </pc:spChg>
        <pc:spChg chg="add">
          <ac:chgData name="Daladier Lima Santos" userId="0434de8674cb0d30" providerId="LiveId" clId="{EC798EF4-DF7E-42C8-8B16-BD5E86F72821}" dt="2025-12-22T13:54:57.901" v="342"/>
          <ac:spMkLst>
            <pc:docMk/>
            <pc:sldMk cId="1771265591" sldId="487"/>
            <ac:spMk id="10" creationId="{502AC016-48E1-D0E0-7439-3CDA50BA24BC}"/>
          </ac:spMkLst>
        </pc:spChg>
        <pc:spChg chg="add mod">
          <ac:chgData name="Daladier Lima Santos" userId="0434de8674cb0d30" providerId="LiveId" clId="{EC798EF4-DF7E-42C8-8B16-BD5E86F72821}" dt="2025-12-22T13:55:12.947" v="344"/>
          <ac:spMkLst>
            <pc:docMk/>
            <pc:sldMk cId="1771265591" sldId="487"/>
            <ac:spMk id="11" creationId="{6C65F1EE-462C-A8F9-7023-023432F5D4D6}"/>
          </ac:spMkLst>
        </pc:spChg>
        <pc:spChg chg="add">
          <ac:chgData name="Daladier Lima Santos" userId="0434de8674cb0d30" providerId="LiveId" clId="{EC798EF4-DF7E-42C8-8B16-BD5E86F72821}" dt="2025-12-22T13:55:26.557" v="346"/>
          <ac:spMkLst>
            <pc:docMk/>
            <pc:sldMk cId="1771265591" sldId="487"/>
            <ac:spMk id="13" creationId="{A4616924-B1F8-3CF1-74F1-4F89A72A09A9}"/>
          </ac:spMkLst>
        </pc:spChg>
        <pc:spChg chg="add">
          <ac:chgData name="Daladier Lima Santos" userId="0434de8674cb0d30" providerId="LiveId" clId="{EC798EF4-DF7E-42C8-8B16-BD5E86F72821}" dt="2025-12-22T13:55:30.731" v="347"/>
          <ac:spMkLst>
            <pc:docMk/>
            <pc:sldMk cId="1771265591" sldId="487"/>
            <ac:spMk id="14" creationId="{4081000D-5BF3-AE5C-F957-B623361C1F64}"/>
          </ac:spMkLst>
        </pc:spChg>
        <pc:spChg chg="mod">
          <ac:chgData name="Daladier Lima Santos" userId="0434de8674cb0d30" providerId="LiveId" clId="{EC798EF4-DF7E-42C8-8B16-BD5E86F72821}" dt="2025-12-22T12:47:21.077" v="158" actId="404"/>
          <ac:spMkLst>
            <pc:docMk/>
            <pc:sldMk cId="1771265591" sldId="487"/>
            <ac:spMk id="16" creationId="{CB554169-CB08-4B92-A1EE-27A5D20D150E}"/>
          </ac:spMkLst>
        </pc:spChg>
        <pc:spChg chg="mod">
          <ac:chgData name="Daladier Lima Santos" userId="0434de8674cb0d30" providerId="LiveId" clId="{EC798EF4-DF7E-42C8-8B16-BD5E86F72821}" dt="2025-12-22T13:22:15.829" v="219"/>
          <ac:spMkLst>
            <pc:docMk/>
            <pc:sldMk cId="1771265591" sldId="487"/>
            <ac:spMk id="18" creationId="{A6725955-997D-686C-11D3-CAEF0A9D762B}"/>
          </ac:spMkLst>
        </pc:spChg>
        <pc:spChg chg="mod">
          <ac:chgData name="Daladier Lima Santos" userId="0434de8674cb0d30" providerId="LiveId" clId="{EC798EF4-DF7E-42C8-8B16-BD5E86F72821}" dt="2025-12-22T12:53:54.988" v="213" actId="255"/>
          <ac:spMkLst>
            <pc:docMk/>
            <pc:sldMk cId="1771265591" sldId="487"/>
            <ac:spMk id="20" creationId="{B10409FB-5B30-4C95-B082-6FEFDD711F24}"/>
          </ac:spMkLst>
        </pc:spChg>
        <pc:spChg chg="mod">
          <ac:chgData name="Daladier Lima Santos" userId="0434de8674cb0d30" providerId="LiveId" clId="{EC798EF4-DF7E-42C8-8B16-BD5E86F72821}" dt="2025-12-22T12:47:32.168" v="160"/>
          <ac:spMkLst>
            <pc:docMk/>
            <pc:sldMk cId="1771265591" sldId="487"/>
            <ac:spMk id="21" creationId="{1B681CEE-21F3-E5C5-233A-CA3220BBCEAC}"/>
          </ac:spMkLst>
        </pc:spChg>
        <pc:spChg chg="mod">
          <ac:chgData name="Daladier Lima Santos" userId="0434de8674cb0d30" providerId="LiveId" clId="{EC798EF4-DF7E-42C8-8B16-BD5E86F72821}" dt="2025-12-22T13:23:21.616" v="228" actId="207"/>
          <ac:spMkLst>
            <pc:docMk/>
            <pc:sldMk cId="1771265591" sldId="487"/>
            <ac:spMk id="22" creationId="{F1718742-6149-38D8-122E-1C84480BCC0F}"/>
          </ac:spMkLst>
        </pc:spChg>
      </pc:sldChg>
      <pc:sldChg chg="addSp modSp mod modAnim">
        <pc:chgData name="Daladier Lima Santos" userId="0434de8674cb0d30" providerId="LiveId" clId="{EC798EF4-DF7E-42C8-8B16-BD5E86F72821}" dt="2025-12-22T13:59:47.441" v="399" actId="1076"/>
        <pc:sldMkLst>
          <pc:docMk/>
          <pc:sldMk cId="2461729911" sldId="488"/>
        </pc:sldMkLst>
        <pc:spChg chg="mod">
          <ac:chgData name="Daladier Lima Santos" userId="0434de8674cb0d30" providerId="LiveId" clId="{EC798EF4-DF7E-42C8-8B16-BD5E86F72821}" dt="2025-12-22T12:47:36.506" v="161"/>
          <ac:spMkLst>
            <pc:docMk/>
            <pc:sldMk cId="2461729911" sldId="488"/>
            <ac:spMk id="5" creationId="{D1CF6B30-EC2A-E08C-2548-CDA09B446B66}"/>
          </ac:spMkLst>
        </pc:spChg>
        <pc:spChg chg="add mod">
          <ac:chgData name="Daladier Lima Santos" userId="0434de8674cb0d30" providerId="LiveId" clId="{EC798EF4-DF7E-42C8-8B16-BD5E86F72821}" dt="2025-12-22T13:59:47.441" v="399" actId="1076"/>
          <ac:spMkLst>
            <pc:docMk/>
            <pc:sldMk cId="2461729911" sldId="488"/>
            <ac:spMk id="6" creationId="{DF76EA29-C0EA-F514-1DCE-E9E4A18BB801}"/>
          </ac:spMkLst>
        </pc:spChg>
        <pc:spChg chg="mod">
          <ac:chgData name="Daladier Lima Santos" userId="0434de8674cb0d30" providerId="LiveId" clId="{EC798EF4-DF7E-42C8-8B16-BD5E86F72821}" dt="2025-12-22T12:47:42.939" v="164" actId="27636"/>
          <ac:spMkLst>
            <pc:docMk/>
            <pc:sldMk cId="2461729911" sldId="488"/>
            <ac:spMk id="16" creationId="{CB554169-CB08-4B92-A1EE-27A5D20D150E}"/>
          </ac:spMkLst>
        </pc:spChg>
        <pc:spChg chg="mod">
          <ac:chgData name="Daladier Lima Santos" userId="0434de8674cb0d30" providerId="LiveId" clId="{EC798EF4-DF7E-42C8-8B16-BD5E86F72821}" dt="2025-12-22T12:52:29.941" v="198" actId="113"/>
          <ac:spMkLst>
            <pc:docMk/>
            <pc:sldMk cId="2461729911" sldId="488"/>
            <ac:spMk id="18" creationId="{A6725955-997D-686C-11D3-CAEF0A9D762B}"/>
          </ac:spMkLst>
        </pc:spChg>
        <pc:spChg chg="mod">
          <ac:chgData name="Daladier Lima Santos" userId="0434de8674cb0d30" providerId="LiveId" clId="{EC798EF4-DF7E-42C8-8B16-BD5E86F72821}" dt="2025-12-22T13:49:21.175" v="324" actId="255"/>
          <ac:spMkLst>
            <pc:docMk/>
            <pc:sldMk cId="2461729911" sldId="488"/>
            <ac:spMk id="20" creationId="{B10409FB-5B30-4C95-B082-6FEFDD711F24}"/>
          </ac:spMkLst>
        </pc:spChg>
        <pc:spChg chg="mod">
          <ac:chgData name="Daladier Lima Santos" userId="0434de8674cb0d30" providerId="LiveId" clId="{EC798EF4-DF7E-42C8-8B16-BD5E86F72821}" dt="2025-12-22T12:47:39.636" v="162"/>
          <ac:spMkLst>
            <pc:docMk/>
            <pc:sldMk cId="2461729911" sldId="488"/>
            <ac:spMk id="21" creationId="{1B681CEE-21F3-E5C5-233A-CA3220BBCEAC}"/>
          </ac:spMkLst>
        </pc:spChg>
        <pc:spChg chg="mod">
          <ac:chgData name="Daladier Lima Santos" userId="0434de8674cb0d30" providerId="LiveId" clId="{EC798EF4-DF7E-42C8-8B16-BD5E86F72821}" dt="2025-12-22T13:23:31.603" v="229"/>
          <ac:spMkLst>
            <pc:docMk/>
            <pc:sldMk cId="2461729911" sldId="488"/>
            <ac:spMk id="22" creationId="{F1718742-6149-38D8-122E-1C84480BCC0F}"/>
          </ac:spMkLst>
        </pc:spChg>
      </pc:sldChg>
      <pc:sldChg chg="addSp modSp mod modAnim">
        <pc:chgData name="Daladier Lima Santos" userId="0434de8674cb0d30" providerId="LiveId" clId="{EC798EF4-DF7E-42C8-8B16-BD5E86F72821}" dt="2025-12-22T14:01:19.324" v="402" actId="20577"/>
        <pc:sldMkLst>
          <pc:docMk/>
          <pc:sldMk cId="461812317" sldId="489"/>
        </pc:sldMkLst>
        <pc:spChg chg="mod">
          <ac:chgData name="Daladier Lima Santos" userId="0434de8674cb0d30" providerId="LiveId" clId="{EC798EF4-DF7E-42C8-8B16-BD5E86F72821}" dt="2025-12-22T12:47:49.847" v="165"/>
          <ac:spMkLst>
            <pc:docMk/>
            <pc:sldMk cId="461812317" sldId="489"/>
            <ac:spMk id="5" creationId="{D1CF6B30-EC2A-E08C-2548-CDA09B446B66}"/>
          </ac:spMkLst>
        </pc:spChg>
        <pc:spChg chg="add mod">
          <ac:chgData name="Daladier Lima Santos" userId="0434de8674cb0d30" providerId="LiveId" clId="{EC798EF4-DF7E-42C8-8B16-BD5E86F72821}" dt="2025-12-22T14:01:19.324" v="402" actId="20577"/>
          <ac:spMkLst>
            <pc:docMk/>
            <pc:sldMk cId="461812317" sldId="489"/>
            <ac:spMk id="6" creationId="{C01DB370-9E19-5A0C-0D8D-71B828BA531E}"/>
          </ac:spMkLst>
        </pc:spChg>
        <pc:spChg chg="mod">
          <ac:chgData name="Daladier Lima Santos" userId="0434de8674cb0d30" providerId="LiveId" clId="{EC798EF4-DF7E-42C8-8B16-BD5E86F72821}" dt="2025-12-22T12:47:56.814" v="168" actId="27636"/>
          <ac:spMkLst>
            <pc:docMk/>
            <pc:sldMk cId="461812317" sldId="489"/>
            <ac:spMk id="16" creationId="{CB554169-CB08-4B92-A1EE-27A5D20D150E}"/>
          </ac:spMkLst>
        </pc:spChg>
        <pc:spChg chg="mod">
          <ac:chgData name="Daladier Lima Santos" userId="0434de8674cb0d30" providerId="LiveId" clId="{EC798EF4-DF7E-42C8-8B16-BD5E86F72821}" dt="2025-12-22T12:52:42.884" v="199"/>
          <ac:spMkLst>
            <pc:docMk/>
            <pc:sldMk cId="461812317" sldId="489"/>
            <ac:spMk id="18" creationId="{A6725955-997D-686C-11D3-CAEF0A9D762B}"/>
          </ac:spMkLst>
        </pc:spChg>
        <pc:spChg chg="mod">
          <ac:chgData name="Daladier Lima Santos" userId="0434de8674cb0d30" providerId="LiveId" clId="{EC798EF4-DF7E-42C8-8B16-BD5E86F72821}" dt="2025-12-22T13:22:49.222" v="222" actId="255"/>
          <ac:spMkLst>
            <pc:docMk/>
            <pc:sldMk cId="461812317" sldId="489"/>
            <ac:spMk id="20" creationId="{B10409FB-5B30-4C95-B082-6FEFDD711F24}"/>
          </ac:spMkLst>
        </pc:spChg>
        <pc:spChg chg="mod">
          <ac:chgData name="Daladier Lima Santos" userId="0434de8674cb0d30" providerId="LiveId" clId="{EC798EF4-DF7E-42C8-8B16-BD5E86F72821}" dt="2025-12-22T12:47:53.992" v="166"/>
          <ac:spMkLst>
            <pc:docMk/>
            <pc:sldMk cId="461812317" sldId="489"/>
            <ac:spMk id="21" creationId="{1B681CEE-21F3-E5C5-233A-CA3220BBCEAC}"/>
          </ac:spMkLst>
        </pc:spChg>
        <pc:spChg chg="mod">
          <ac:chgData name="Daladier Lima Santos" userId="0434de8674cb0d30" providerId="LiveId" clId="{EC798EF4-DF7E-42C8-8B16-BD5E86F72821}" dt="2025-12-22T13:21:59.526" v="218" actId="207"/>
          <ac:spMkLst>
            <pc:docMk/>
            <pc:sldMk cId="461812317" sldId="489"/>
            <ac:spMk id="22" creationId="{F1718742-6149-38D8-122E-1C84480BCC0F}"/>
          </ac:spMkLst>
        </pc:spChg>
      </pc:sldChg>
      <pc:sldChg chg="modSp mod">
        <pc:chgData name="Daladier Lima Santos" userId="0434de8674cb0d30" providerId="LiveId" clId="{EC798EF4-DF7E-42C8-8B16-BD5E86F72821}" dt="2025-12-22T14:28:07.574" v="917" actId="207"/>
        <pc:sldMkLst>
          <pc:docMk/>
          <pc:sldMk cId="559887148" sldId="496"/>
        </pc:sldMkLst>
        <pc:spChg chg="mod">
          <ac:chgData name="Daladier Lima Santos" userId="0434de8674cb0d30" providerId="LiveId" clId="{EC798EF4-DF7E-42C8-8B16-BD5E86F72821}" dt="2025-12-22T14:27:11.415" v="914"/>
          <ac:spMkLst>
            <pc:docMk/>
            <pc:sldMk cId="559887148" sldId="496"/>
            <ac:spMk id="2" creationId="{D16AFCDD-05D7-887C-427F-3CD4823153EC}"/>
          </ac:spMkLst>
        </pc:spChg>
        <pc:spChg chg="mod">
          <ac:chgData name="Daladier Lima Santos" userId="0434de8674cb0d30" providerId="LiveId" clId="{EC798EF4-DF7E-42C8-8B16-BD5E86F72821}" dt="2025-12-22T14:27:23.559" v="915"/>
          <ac:spMkLst>
            <pc:docMk/>
            <pc:sldMk cId="559887148" sldId="496"/>
            <ac:spMk id="5" creationId="{16D60B6C-4B6D-5CEC-C0A6-6250290C2191}"/>
          </ac:spMkLst>
        </pc:spChg>
        <pc:spChg chg="mod">
          <ac:chgData name="Daladier Lima Santos" userId="0434de8674cb0d30" providerId="LiveId" clId="{EC798EF4-DF7E-42C8-8B16-BD5E86F72821}" dt="2025-12-22T14:28:07.574" v="917" actId="207"/>
          <ac:spMkLst>
            <pc:docMk/>
            <pc:sldMk cId="559887148" sldId="496"/>
            <ac:spMk id="16" creationId="{CB554169-CB08-4B92-A1EE-27A5D20D150E}"/>
          </ac:spMkLst>
        </pc:spChg>
      </pc:sldChg>
      <pc:sldChg chg="modSp mod">
        <pc:chgData name="Daladier Lima Santos" userId="0434de8674cb0d30" providerId="LiveId" clId="{EC798EF4-DF7E-42C8-8B16-BD5E86F72821}" dt="2025-12-22T14:29:31.545" v="928"/>
        <pc:sldMkLst>
          <pc:docMk/>
          <pc:sldMk cId="2447738290" sldId="497"/>
        </pc:sldMkLst>
        <pc:spChg chg="mod">
          <ac:chgData name="Daladier Lima Santos" userId="0434de8674cb0d30" providerId="LiveId" clId="{EC798EF4-DF7E-42C8-8B16-BD5E86F72821}" dt="2025-12-22T14:29:12.098" v="925"/>
          <ac:spMkLst>
            <pc:docMk/>
            <pc:sldMk cId="2447738290" sldId="497"/>
            <ac:spMk id="4" creationId="{8945C80D-D5D3-4FF7-DD5B-F41FB65BAA9F}"/>
          </ac:spMkLst>
        </pc:spChg>
        <pc:spChg chg="mod">
          <ac:chgData name="Daladier Lima Santos" userId="0434de8674cb0d30" providerId="LiveId" clId="{EC798EF4-DF7E-42C8-8B16-BD5E86F72821}" dt="2025-12-22T14:28:49.362" v="922"/>
          <ac:spMkLst>
            <pc:docMk/>
            <pc:sldMk cId="2447738290" sldId="497"/>
            <ac:spMk id="5" creationId="{0823D7C2-6D80-8F1E-715C-0ED61A3A13C1}"/>
          </ac:spMkLst>
        </pc:spChg>
        <pc:spChg chg="mod">
          <ac:chgData name="Daladier Lima Santos" userId="0434de8674cb0d30" providerId="LiveId" clId="{EC798EF4-DF7E-42C8-8B16-BD5E86F72821}" dt="2025-12-22T14:29:31.545" v="928"/>
          <ac:spMkLst>
            <pc:docMk/>
            <pc:sldMk cId="2447738290" sldId="497"/>
            <ac:spMk id="9" creationId="{23107A65-9F90-4B98-1E10-2299851B824C}"/>
          </ac:spMkLst>
        </pc:spChg>
        <pc:spChg chg="mod">
          <ac:chgData name="Daladier Lima Santos" userId="0434de8674cb0d30" providerId="LiveId" clId="{EC798EF4-DF7E-42C8-8B16-BD5E86F72821}" dt="2025-12-22T14:28:15.820" v="918" actId="207"/>
          <ac:spMkLst>
            <pc:docMk/>
            <pc:sldMk cId="2447738290" sldId="497"/>
            <ac:spMk id="16" creationId="{CB554169-CB08-4B92-A1EE-27A5D20D150E}"/>
          </ac:spMkLst>
        </pc:spChg>
      </pc:sldChg>
      <pc:sldChg chg="modSp mod">
        <pc:chgData name="Daladier Lima Santos" userId="0434de8674cb0d30" providerId="LiveId" clId="{EC798EF4-DF7E-42C8-8B16-BD5E86F72821}" dt="2025-12-22T14:30:20.637" v="932"/>
        <pc:sldMkLst>
          <pc:docMk/>
          <pc:sldMk cId="1446503609" sldId="514"/>
        </pc:sldMkLst>
        <pc:spChg chg="mod">
          <ac:chgData name="Daladier Lima Santos" userId="0434de8674cb0d30" providerId="LiveId" clId="{EC798EF4-DF7E-42C8-8B16-BD5E86F72821}" dt="2025-12-22T14:30:20.637" v="932"/>
          <ac:spMkLst>
            <pc:docMk/>
            <pc:sldMk cId="1446503609" sldId="514"/>
            <ac:spMk id="3" creationId="{848E5624-C2FA-0ADA-7661-FCEA559A68B9}"/>
          </ac:spMkLst>
        </pc:spChg>
        <pc:spChg chg="mod">
          <ac:chgData name="Daladier Lima Santos" userId="0434de8674cb0d30" providerId="LiveId" clId="{EC798EF4-DF7E-42C8-8B16-BD5E86F72821}" dt="2025-12-22T14:29:59.302" v="930"/>
          <ac:spMkLst>
            <pc:docMk/>
            <pc:sldMk cId="1446503609" sldId="514"/>
            <ac:spMk id="5" creationId="{0823D7C2-6D80-8F1E-715C-0ED61A3A13C1}"/>
          </ac:spMkLst>
        </pc:spChg>
        <pc:spChg chg="mod">
          <ac:chgData name="Daladier Lima Santos" userId="0434de8674cb0d30" providerId="LiveId" clId="{EC798EF4-DF7E-42C8-8B16-BD5E86F72821}" dt="2025-12-22T14:28:19.228" v="919" actId="207"/>
          <ac:spMkLst>
            <pc:docMk/>
            <pc:sldMk cId="1446503609" sldId="514"/>
            <ac:spMk id="16" creationId="{CB554169-CB08-4B92-A1EE-27A5D20D150E}"/>
          </ac:spMkLst>
        </pc:spChg>
      </pc:sldChg>
      <pc:sldChg chg="modSp mod">
        <pc:chgData name="Daladier Lima Santos" userId="0434de8674cb0d30" providerId="LiveId" clId="{EC798EF4-DF7E-42C8-8B16-BD5E86F72821}" dt="2025-12-22T13:48:34.266" v="320" actId="2711"/>
        <pc:sldMkLst>
          <pc:docMk/>
          <pc:sldMk cId="1321984276" sldId="515"/>
        </pc:sldMkLst>
        <pc:spChg chg="mod">
          <ac:chgData name="Daladier Lima Santos" userId="0434de8674cb0d30" providerId="LiveId" clId="{EC798EF4-DF7E-42C8-8B16-BD5E86F72821}" dt="2025-12-22T13:48:28.484" v="318" actId="2711"/>
          <ac:spMkLst>
            <pc:docMk/>
            <pc:sldMk cId="1321984276" sldId="515"/>
            <ac:spMk id="5" creationId="{0823D7C2-6D80-8F1E-715C-0ED61A3A13C1}"/>
          </ac:spMkLst>
        </pc:spChg>
        <pc:spChg chg="mod">
          <ac:chgData name="Daladier Lima Santos" userId="0434de8674cb0d30" providerId="LiveId" clId="{EC798EF4-DF7E-42C8-8B16-BD5E86F72821}" dt="2025-12-21T00:58:02.503" v="90" actId="207"/>
          <ac:spMkLst>
            <pc:docMk/>
            <pc:sldMk cId="1321984276" sldId="515"/>
            <ac:spMk id="16" creationId="{CB554169-CB08-4B92-A1EE-27A5D20D150E}"/>
          </ac:spMkLst>
        </pc:spChg>
        <pc:spChg chg="mod">
          <ac:chgData name="Daladier Lima Santos" userId="0434de8674cb0d30" providerId="LiveId" clId="{EC798EF4-DF7E-42C8-8B16-BD5E86F72821}" dt="2025-12-22T13:48:34.266" v="320" actId="2711"/>
          <ac:spMkLst>
            <pc:docMk/>
            <pc:sldMk cId="1321984276" sldId="515"/>
            <ac:spMk id="36" creationId="{BDB7E470-0E5B-CA82-6AEB-F711BDB7C232}"/>
          </ac:spMkLst>
        </pc:spChg>
        <pc:spChg chg="mod">
          <ac:chgData name="Daladier Lima Santos" userId="0434de8674cb0d30" providerId="LiveId" clId="{EC798EF4-DF7E-42C8-8B16-BD5E86F72821}" dt="2025-12-22T13:48:31.823" v="319" actId="2711"/>
          <ac:spMkLst>
            <pc:docMk/>
            <pc:sldMk cId="1321984276" sldId="515"/>
            <ac:spMk id="37" creationId="{E70E4088-E97A-1486-DC75-A0B9D837CBD2}"/>
          </ac:spMkLst>
        </pc:spChg>
      </pc:sldChg>
      <pc:sldChg chg="modSp mod">
        <pc:chgData name="Daladier Lima Santos" userId="0434de8674cb0d30" providerId="LiveId" clId="{EC798EF4-DF7E-42C8-8B16-BD5E86F72821}" dt="2025-12-21T01:03:26.850" v="130" actId="20577"/>
        <pc:sldMkLst>
          <pc:docMk/>
          <pc:sldMk cId="64808345" sldId="516"/>
        </pc:sldMkLst>
        <pc:spChg chg="mod">
          <ac:chgData name="Daladier Lima Santos" userId="0434de8674cb0d30" providerId="LiveId" clId="{EC798EF4-DF7E-42C8-8B16-BD5E86F72821}" dt="2025-12-21T01:03:04.002" v="102" actId="255"/>
          <ac:spMkLst>
            <pc:docMk/>
            <pc:sldMk cId="64808345" sldId="516"/>
            <ac:spMk id="5" creationId="{9DD62FD4-C014-18CD-E70C-F2F61101B6CA}"/>
          </ac:spMkLst>
        </pc:spChg>
        <pc:spChg chg="mod">
          <ac:chgData name="Daladier Lima Santos" userId="0434de8674cb0d30" providerId="LiveId" clId="{EC798EF4-DF7E-42C8-8B16-BD5E86F72821}" dt="2025-12-21T01:03:09.551" v="109" actId="20577"/>
          <ac:spMkLst>
            <pc:docMk/>
            <pc:sldMk cId="64808345" sldId="516"/>
            <ac:spMk id="6" creationId="{8CCB4EFF-0979-E882-DBE7-79FB85E1A47D}"/>
          </ac:spMkLst>
        </pc:spChg>
        <pc:spChg chg="mod">
          <ac:chgData name="Daladier Lima Santos" userId="0434de8674cb0d30" providerId="LiveId" clId="{EC798EF4-DF7E-42C8-8B16-BD5E86F72821}" dt="2025-12-21T01:03:13.937" v="114" actId="20577"/>
          <ac:spMkLst>
            <pc:docMk/>
            <pc:sldMk cId="64808345" sldId="516"/>
            <ac:spMk id="11" creationId="{F42F428F-359C-CE99-86C8-516AC11D3CD9}"/>
          </ac:spMkLst>
        </pc:spChg>
        <pc:spChg chg="mod">
          <ac:chgData name="Daladier Lima Santos" userId="0434de8674cb0d30" providerId="LiveId" clId="{EC798EF4-DF7E-42C8-8B16-BD5E86F72821}" dt="2025-12-21T01:03:19.519" v="122" actId="20577"/>
          <ac:spMkLst>
            <pc:docMk/>
            <pc:sldMk cId="64808345" sldId="516"/>
            <ac:spMk id="12" creationId="{B1529176-9E9C-A65C-6E7E-0AA2BDF3718F}"/>
          </ac:spMkLst>
        </pc:spChg>
        <pc:spChg chg="mod">
          <ac:chgData name="Daladier Lima Santos" userId="0434de8674cb0d30" providerId="LiveId" clId="{EC798EF4-DF7E-42C8-8B16-BD5E86F72821}" dt="2025-12-21T01:03:26.850" v="130" actId="20577"/>
          <ac:spMkLst>
            <pc:docMk/>
            <pc:sldMk cId="64808345" sldId="516"/>
            <ac:spMk id="13" creationId="{F2C94B65-E490-8394-3B5D-3CC34DBC3578}"/>
          </ac:spMkLst>
        </pc:spChg>
        <pc:spChg chg="mod">
          <ac:chgData name="Daladier Lima Santos" userId="0434de8674cb0d30" providerId="LiveId" clId="{EC798EF4-DF7E-42C8-8B16-BD5E86F72821}" dt="2025-12-21T01:02:29.070" v="99" actId="207"/>
          <ac:spMkLst>
            <pc:docMk/>
            <pc:sldMk cId="64808345" sldId="516"/>
            <ac:spMk id="16" creationId="{C33007BE-7871-7E0C-6082-DB677675D39C}"/>
          </ac:spMkLst>
        </pc:spChg>
      </pc:sldChg>
      <pc:sldChg chg="modSp mod modAnim">
        <pc:chgData name="Daladier Lima Santos" userId="0434de8674cb0d30" providerId="LiveId" clId="{EC798EF4-DF7E-42C8-8B16-BD5E86F72821}" dt="2025-12-22T13:48:00.150" v="315" actId="20577"/>
        <pc:sldMkLst>
          <pc:docMk/>
          <pc:sldMk cId="1053151798" sldId="525"/>
        </pc:sldMkLst>
        <pc:spChg chg="mod">
          <ac:chgData name="Daladier Lima Santos" userId="0434de8674cb0d30" providerId="LiveId" clId="{EC798EF4-DF7E-42C8-8B16-BD5E86F72821}" dt="2025-12-22T13:48:00.150" v="315" actId="20577"/>
          <ac:spMkLst>
            <pc:docMk/>
            <pc:sldMk cId="1053151798" sldId="525"/>
            <ac:spMk id="5" creationId="{5CCCA08F-2ADE-DD6D-6DE0-17CBE0A237BD}"/>
          </ac:spMkLst>
        </pc:spChg>
        <pc:spChg chg="mod">
          <ac:chgData name="Daladier Lima Santos" userId="0434de8674cb0d30" providerId="LiveId" clId="{EC798EF4-DF7E-42C8-8B16-BD5E86F72821}" dt="2025-12-21T00:57:03.028" v="80" actId="207"/>
          <ac:spMkLst>
            <pc:docMk/>
            <pc:sldMk cId="1053151798" sldId="525"/>
            <ac:spMk id="16" creationId="{0C8AA857-15E8-D0E9-59E6-480ADA11B96F}"/>
          </ac:spMkLst>
        </pc:spChg>
      </pc:sldChg>
      <pc:sldChg chg="addSp delSp modSp add mod addAnim delAnim modAnim">
        <pc:chgData name="Daladier Lima Santos" userId="0434de8674cb0d30" providerId="LiveId" clId="{EC798EF4-DF7E-42C8-8B16-BD5E86F72821}" dt="2025-12-21T01:26:39.506" v="152"/>
        <pc:sldMkLst>
          <pc:docMk/>
          <pc:sldMk cId="2053154569" sldId="526"/>
        </pc:sldMkLst>
        <pc:spChg chg="del">
          <ac:chgData name="Daladier Lima Santos" userId="0434de8674cb0d30" providerId="LiveId" clId="{EC798EF4-DF7E-42C8-8B16-BD5E86F72821}" dt="2025-12-21T01:04:24.932" v="135" actId="478"/>
          <ac:spMkLst>
            <pc:docMk/>
            <pc:sldMk cId="2053154569" sldId="526"/>
            <ac:spMk id="5" creationId="{ACB3291F-0594-D5B4-6E56-9F3856B90F17}"/>
          </ac:spMkLst>
        </pc:spChg>
        <pc:spChg chg="del">
          <ac:chgData name="Daladier Lima Santos" userId="0434de8674cb0d30" providerId="LiveId" clId="{EC798EF4-DF7E-42C8-8B16-BD5E86F72821}" dt="2025-12-21T01:04:24.932" v="135" actId="478"/>
          <ac:spMkLst>
            <pc:docMk/>
            <pc:sldMk cId="2053154569" sldId="526"/>
            <ac:spMk id="6" creationId="{E03D2DF9-5AE8-EB9F-46FA-B7A818096359}"/>
          </ac:spMkLst>
        </pc:spChg>
        <pc:spChg chg="add del mod">
          <ac:chgData name="Daladier Lima Santos" userId="0434de8674cb0d30" providerId="LiveId" clId="{EC798EF4-DF7E-42C8-8B16-BD5E86F72821}" dt="2025-12-21T01:05:36.059" v="142" actId="478"/>
          <ac:spMkLst>
            <pc:docMk/>
            <pc:sldMk cId="2053154569" sldId="526"/>
            <ac:spMk id="8" creationId="{F1EB70B2-74A4-4B51-F52B-ED99F2079B8F}"/>
          </ac:spMkLst>
        </pc:spChg>
        <pc:spChg chg="del">
          <ac:chgData name="Daladier Lima Santos" userId="0434de8674cb0d30" providerId="LiveId" clId="{EC798EF4-DF7E-42C8-8B16-BD5E86F72821}" dt="2025-12-21T01:04:24.932" v="135" actId="478"/>
          <ac:spMkLst>
            <pc:docMk/>
            <pc:sldMk cId="2053154569" sldId="526"/>
            <ac:spMk id="11" creationId="{C079BD4C-7C96-47D8-503D-ABC7522655C4}"/>
          </ac:spMkLst>
        </pc:spChg>
        <pc:spChg chg="del">
          <ac:chgData name="Daladier Lima Santos" userId="0434de8674cb0d30" providerId="LiveId" clId="{EC798EF4-DF7E-42C8-8B16-BD5E86F72821}" dt="2025-12-21T01:04:24.932" v="135" actId="478"/>
          <ac:spMkLst>
            <pc:docMk/>
            <pc:sldMk cId="2053154569" sldId="526"/>
            <ac:spMk id="12" creationId="{F6C34BFF-D15F-A59E-B3F2-11F618E95B0F}"/>
          </ac:spMkLst>
        </pc:spChg>
        <pc:spChg chg="del">
          <ac:chgData name="Daladier Lima Santos" userId="0434de8674cb0d30" providerId="LiveId" clId="{EC798EF4-DF7E-42C8-8B16-BD5E86F72821}" dt="2025-12-21T01:04:24.932" v="135" actId="478"/>
          <ac:spMkLst>
            <pc:docMk/>
            <pc:sldMk cId="2053154569" sldId="526"/>
            <ac:spMk id="13" creationId="{148371B4-0D7D-F30C-9D57-6538B138D768}"/>
          </ac:spMkLst>
        </pc:spChg>
        <pc:spChg chg="del">
          <ac:chgData name="Daladier Lima Santos" userId="0434de8674cb0d30" providerId="LiveId" clId="{EC798EF4-DF7E-42C8-8B16-BD5E86F72821}" dt="2025-12-21T01:05:31.333" v="141" actId="478"/>
          <ac:spMkLst>
            <pc:docMk/>
            <pc:sldMk cId="2053154569" sldId="526"/>
            <ac:spMk id="16" creationId="{430A5420-88F3-CE7C-F91E-C704F116736D}"/>
          </ac:spMkLst>
        </pc:spChg>
        <pc:spChg chg="mod">
          <ac:chgData name="Daladier Lima Santos" userId="0434de8674cb0d30" providerId="LiveId" clId="{EC798EF4-DF7E-42C8-8B16-BD5E86F72821}" dt="2025-12-21T01:05:39.413" v="143" actId="14100"/>
          <ac:spMkLst>
            <pc:docMk/>
            <pc:sldMk cId="2053154569" sldId="526"/>
            <ac:spMk id="43" creationId="{AF4DF5B0-06F3-9B1B-4DDC-4442B80EAEEF}"/>
          </ac:spMkLst>
        </pc:spChg>
        <pc:picChg chg="add mod">
          <ac:chgData name="Daladier Lima Santos" userId="0434de8674cb0d30" providerId="LiveId" clId="{EC798EF4-DF7E-42C8-8B16-BD5E86F72821}" dt="2025-12-21T01:05:51.008" v="146" actId="1076"/>
          <ac:picMkLst>
            <pc:docMk/>
            <pc:sldMk cId="2053154569" sldId="526"/>
            <ac:picMk id="4" creationId="{C351A107-5FE2-D3F3-2F97-5EC6F6E901CF}"/>
          </ac:picMkLst>
        </pc:picChg>
      </pc:sldChg>
      <pc:sldChg chg="addSp delSp modSp add mod addAnim delAnim modAnim">
        <pc:chgData name="Daladier Lima Santos" userId="0434de8674cb0d30" providerId="LiveId" clId="{EC798EF4-DF7E-42C8-8B16-BD5E86F72821}" dt="2025-12-22T14:08:55.987" v="545"/>
        <pc:sldMkLst>
          <pc:docMk/>
          <pc:sldMk cId="571806412" sldId="527"/>
        </pc:sldMkLst>
        <pc:spChg chg="mod">
          <ac:chgData name="Daladier Lima Santos" userId="0434de8674cb0d30" providerId="LiveId" clId="{EC798EF4-DF7E-42C8-8B16-BD5E86F72821}" dt="2025-12-22T13:35:57.241" v="234"/>
          <ac:spMkLst>
            <pc:docMk/>
            <pc:sldMk cId="571806412" sldId="527"/>
            <ac:spMk id="5" creationId="{63D7F042-21A3-4CDB-DFC8-0A79FE5EE318}"/>
          </ac:spMkLst>
        </pc:spChg>
        <pc:spChg chg="add del mod">
          <ac:chgData name="Daladier Lima Santos" userId="0434de8674cb0d30" providerId="LiveId" clId="{EC798EF4-DF7E-42C8-8B16-BD5E86F72821}" dt="2025-12-22T14:04:52.443" v="428" actId="21"/>
          <ac:spMkLst>
            <pc:docMk/>
            <pc:sldMk cId="571806412" sldId="527"/>
            <ac:spMk id="6" creationId="{F5D7E0E5-627A-870D-19CB-5A596BAF868E}"/>
          </ac:spMkLst>
        </pc:spChg>
        <pc:spChg chg="add del mod">
          <ac:chgData name="Daladier Lima Santos" userId="0434de8674cb0d30" providerId="LiveId" clId="{EC798EF4-DF7E-42C8-8B16-BD5E86F72821}" dt="2025-12-22T14:04:45.071" v="427" actId="478"/>
          <ac:spMkLst>
            <pc:docMk/>
            <pc:sldMk cId="571806412" sldId="527"/>
            <ac:spMk id="8" creationId="{11B98695-47D9-D44A-0403-3EEB8C92EC13}"/>
          </ac:spMkLst>
        </pc:spChg>
        <pc:spChg chg="add mod">
          <ac:chgData name="Daladier Lima Santos" userId="0434de8674cb0d30" providerId="LiveId" clId="{EC798EF4-DF7E-42C8-8B16-BD5E86F72821}" dt="2025-12-22T14:08:42.439" v="544" actId="20577"/>
          <ac:spMkLst>
            <pc:docMk/>
            <pc:sldMk cId="571806412" sldId="527"/>
            <ac:spMk id="9" creationId="{58FB9BA4-D053-0A5C-406A-E3831FBE9AF3}"/>
          </ac:spMkLst>
        </pc:spChg>
        <pc:spChg chg="add mod">
          <ac:chgData name="Daladier Lima Santos" userId="0434de8674cb0d30" providerId="LiveId" clId="{EC798EF4-DF7E-42C8-8B16-BD5E86F72821}" dt="2025-12-22T14:08:55.987" v="545"/>
          <ac:spMkLst>
            <pc:docMk/>
            <pc:sldMk cId="571806412" sldId="527"/>
            <ac:spMk id="10" creationId="{BE6C52A1-E596-AD03-EFCE-0E796EAF7076}"/>
          </ac:spMkLst>
        </pc:spChg>
        <pc:spChg chg="mod">
          <ac:chgData name="Daladier Lima Santos" userId="0434de8674cb0d30" providerId="LiveId" clId="{EC798EF4-DF7E-42C8-8B16-BD5E86F72821}" dt="2025-12-22T13:35:45.017" v="232" actId="404"/>
          <ac:spMkLst>
            <pc:docMk/>
            <pc:sldMk cId="571806412" sldId="527"/>
            <ac:spMk id="16" creationId="{69A378A3-1A1E-6C2B-AD6D-4EC9A73FD14B}"/>
          </ac:spMkLst>
        </pc:spChg>
        <pc:spChg chg="mod">
          <ac:chgData name="Daladier Lima Santos" userId="0434de8674cb0d30" providerId="LiveId" clId="{EC798EF4-DF7E-42C8-8B16-BD5E86F72821}" dt="2025-12-22T13:39:09.212" v="258" actId="207"/>
          <ac:spMkLst>
            <pc:docMk/>
            <pc:sldMk cId="571806412" sldId="527"/>
            <ac:spMk id="18" creationId="{3820214F-22F5-B154-860E-4BEFDEC8CBDE}"/>
          </ac:spMkLst>
        </pc:spChg>
        <pc:spChg chg="mod">
          <ac:chgData name="Daladier Lima Santos" userId="0434de8674cb0d30" providerId="LiveId" clId="{EC798EF4-DF7E-42C8-8B16-BD5E86F72821}" dt="2025-12-22T13:37:24.048" v="247" actId="255"/>
          <ac:spMkLst>
            <pc:docMk/>
            <pc:sldMk cId="571806412" sldId="527"/>
            <ac:spMk id="20" creationId="{ED59FF78-110E-D591-595F-F022B3E82D17}"/>
          </ac:spMkLst>
        </pc:spChg>
        <pc:spChg chg="mod">
          <ac:chgData name="Daladier Lima Santos" userId="0434de8674cb0d30" providerId="LiveId" clId="{EC798EF4-DF7E-42C8-8B16-BD5E86F72821}" dt="2025-12-22T13:36:01.855" v="235"/>
          <ac:spMkLst>
            <pc:docMk/>
            <pc:sldMk cId="571806412" sldId="527"/>
            <ac:spMk id="21" creationId="{E014CAF9-A357-E2EE-D213-3AE1A8A02D17}"/>
          </ac:spMkLst>
        </pc:spChg>
        <pc:spChg chg="mod">
          <ac:chgData name="Daladier Lima Santos" userId="0434de8674cb0d30" providerId="LiveId" clId="{EC798EF4-DF7E-42C8-8B16-BD5E86F72821}" dt="2025-12-22T13:42:26.404" v="274" actId="2711"/>
          <ac:spMkLst>
            <pc:docMk/>
            <pc:sldMk cId="571806412" sldId="527"/>
            <ac:spMk id="22" creationId="{C5450C3D-F3CA-11B0-5FA5-3D60ACEF3490}"/>
          </ac:spMkLst>
        </pc:spChg>
      </pc:sldChg>
      <pc:sldChg chg="addSp delSp modSp add mod delAnim modAnim">
        <pc:chgData name="Daladier Lima Santos" userId="0434de8674cb0d30" providerId="LiveId" clId="{EC798EF4-DF7E-42C8-8B16-BD5E86F72821}" dt="2025-12-22T14:14:57.993" v="831"/>
        <pc:sldMkLst>
          <pc:docMk/>
          <pc:sldMk cId="3014094970" sldId="528"/>
        </pc:sldMkLst>
        <pc:spChg chg="mod">
          <ac:chgData name="Daladier Lima Santos" userId="0434de8674cb0d30" providerId="LiveId" clId="{EC798EF4-DF7E-42C8-8B16-BD5E86F72821}" dt="2025-12-22T13:36:08.250" v="236"/>
          <ac:spMkLst>
            <pc:docMk/>
            <pc:sldMk cId="3014094970" sldId="528"/>
            <ac:spMk id="5" creationId="{B646D1A9-801E-671F-9D65-9FAC2C6EA51F}"/>
          </ac:spMkLst>
        </pc:spChg>
        <pc:spChg chg="add del mod">
          <ac:chgData name="Daladier Lima Santos" userId="0434de8674cb0d30" providerId="LiveId" clId="{EC798EF4-DF7E-42C8-8B16-BD5E86F72821}" dt="2025-12-22T14:09:16.285" v="546" actId="478"/>
          <ac:spMkLst>
            <pc:docMk/>
            <pc:sldMk cId="3014094970" sldId="528"/>
            <ac:spMk id="6" creationId="{F5D7E0E5-627A-870D-19CB-5A596BAF868E}"/>
          </ac:spMkLst>
        </pc:spChg>
        <pc:spChg chg="add mod">
          <ac:chgData name="Daladier Lima Santos" userId="0434de8674cb0d30" providerId="LiveId" clId="{EC798EF4-DF7E-42C8-8B16-BD5E86F72821}" dt="2025-12-22T14:12:39.896" v="827" actId="14100"/>
          <ac:spMkLst>
            <pc:docMk/>
            <pc:sldMk cId="3014094970" sldId="528"/>
            <ac:spMk id="8" creationId="{0427211B-9D22-9E9A-591C-D6A386029D8E}"/>
          </ac:spMkLst>
        </pc:spChg>
        <pc:spChg chg="add mod">
          <ac:chgData name="Daladier Lima Santos" userId="0434de8674cb0d30" providerId="LiveId" clId="{EC798EF4-DF7E-42C8-8B16-BD5E86F72821}" dt="2025-12-22T14:14:57.993" v="831"/>
          <ac:spMkLst>
            <pc:docMk/>
            <pc:sldMk cId="3014094970" sldId="528"/>
            <ac:spMk id="9" creationId="{BEDE5A77-7DB3-F9BC-4676-B306179B78C3}"/>
          </ac:spMkLst>
        </pc:spChg>
        <pc:spChg chg="add">
          <ac:chgData name="Daladier Lima Santos" userId="0434de8674cb0d30" providerId="LiveId" clId="{EC798EF4-DF7E-42C8-8B16-BD5E86F72821}" dt="2025-12-22T14:14:45.730" v="830"/>
          <ac:spMkLst>
            <pc:docMk/>
            <pc:sldMk cId="3014094970" sldId="528"/>
            <ac:spMk id="10" creationId="{1F2CD0A7-276A-251F-1375-41059705C907}"/>
          </ac:spMkLst>
        </pc:spChg>
        <pc:spChg chg="mod">
          <ac:chgData name="Daladier Lima Santos" userId="0434de8674cb0d30" providerId="LiveId" clId="{EC798EF4-DF7E-42C8-8B16-BD5E86F72821}" dt="2025-12-22T13:36:15.739" v="238" actId="404"/>
          <ac:spMkLst>
            <pc:docMk/>
            <pc:sldMk cId="3014094970" sldId="528"/>
            <ac:spMk id="16" creationId="{1099B2FA-02BA-4424-EE0E-21A26341523F}"/>
          </ac:spMkLst>
        </pc:spChg>
        <pc:spChg chg="mod">
          <ac:chgData name="Daladier Lima Santos" userId="0434de8674cb0d30" providerId="LiveId" clId="{EC798EF4-DF7E-42C8-8B16-BD5E86F72821}" dt="2025-12-22T13:38:08.277" v="253" actId="20577"/>
          <ac:spMkLst>
            <pc:docMk/>
            <pc:sldMk cId="3014094970" sldId="528"/>
            <ac:spMk id="18" creationId="{17D2DC30-F933-963C-D8B1-65F4DBC0CB05}"/>
          </ac:spMkLst>
        </pc:spChg>
        <pc:spChg chg="mod">
          <ac:chgData name="Daladier Lima Santos" userId="0434de8674cb0d30" providerId="LiveId" clId="{EC798EF4-DF7E-42C8-8B16-BD5E86F72821}" dt="2025-12-22T13:38:43.955" v="256" actId="113"/>
          <ac:spMkLst>
            <pc:docMk/>
            <pc:sldMk cId="3014094970" sldId="528"/>
            <ac:spMk id="20" creationId="{2F00BD97-FAA7-5F90-0B55-7946240C068E}"/>
          </ac:spMkLst>
        </pc:spChg>
        <pc:spChg chg="mod">
          <ac:chgData name="Daladier Lima Santos" userId="0434de8674cb0d30" providerId="LiveId" clId="{EC798EF4-DF7E-42C8-8B16-BD5E86F72821}" dt="2025-12-22T13:36:21.307" v="239"/>
          <ac:spMkLst>
            <pc:docMk/>
            <pc:sldMk cId="3014094970" sldId="528"/>
            <ac:spMk id="21" creationId="{847398C2-708C-E5C0-CE51-15871C7D36C7}"/>
          </ac:spMkLst>
        </pc:spChg>
        <pc:spChg chg="mod">
          <ac:chgData name="Daladier Lima Santos" userId="0434de8674cb0d30" providerId="LiveId" clId="{EC798EF4-DF7E-42C8-8B16-BD5E86F72821}" dt="2025-12-22T13:42:38.077" v="275"/>
          <ac:spMkLst>
            <pc:docMk/>
            <pc:sldMk cId="3014094970" sldId="528"/>
            <ac:spMk id="22" creationId="{B5DA7840-BD79-D8A2-9B40-BCB10D1AB879}"/>
          </ac:spMkLst>
        </pc:spChg>
      </pc:sldChg>
      <pc:sldChg chg="addSp modSp add mod modAnim">
        <pc:chgData name="Daladier Lima Santos" userId="0434de8674cb0d30" providerId="LiveId" clId="{EC798EF4-DF7E-42C8-8B16-BD5E86F72821}" dt="2025-12-22T14:16:19.378" v="835" actId="20577"/>
        <pc:sldMkLst>
          <pc:docMk/>
          <pc:sldMk cId="567323006" sldId="529"/>
        </pc:sldMkLst>
        <pc:spChg chg="mod">
          <ac:chgData name="Daladier Lima Santos" userId="0434de8674cb0d30" providerId="LiveId" clId="{EC798EF4-DF7E-42C8-8B16-BD5E86F72821}" dt="2025-12-22T13:36:29.521" v="241"/>
          <ac:spMkLst>
            <pc:docMk/>
            <pc:sldMk cId="567323006" sldId="529"/>
            <ac:spMk id="5" creationId="{81992CF5-7FE5-97E6-5827-18FC352DB7CC}"/>
          </ac:spMkLst>
        </pc:spChg>
        <pc:spChg chg="add mod">
          <ac:chgData name="Daladier Lima Santos" userId="0434de8674cb0d30" providerId="LiveId" clId="{EC798EF4-DF7E-42C8-8B16-BD5E86F72821}" dt="2025-12-22T13:41:46.797" v="272" actId="14861"/>
          <ac:spMkLst>
            <pc:docMk/>
            <pc:sldMk cId="567323006" sldId="529"/>
            <ac:spMk id="6" creationId="{98FAC889-F2A7-FCDF-7999-39E6DA2A898A}"/>
          </ac:spMkLst>
        </pc:spChg>
        <pc:spChg chg="add mod">
          <ac:chgData name="Daladier Lima Santos" userId="0434de8674cb0d30" providerId="LiveId" clId="{EC798EF4-DF7E-42C8-8B16-BD5E86F72821}" dt="2025-12-22T14:16:19.378" v="835" actId="20577"/>
          <ac:spMkLst>
            <pc:docMk/>
            <pc:sldMk cId="567323006" sldId="529"/>
            <ac:spMk id="8" creationId="{C933FDEF-45D3-DD8A-3C4B-15D199F08E48}"/>
          </ac:spMkLst>
        </pc:spChg>
        <pc:spChg chg="mod">
          <ac:chgData name="Daladier Lima Santos" userId="0434de8674cb0d30" providerId="LiveId" clId="{EC798EF4-DF7E-42C8-8B16-BD5E86F72821}" dt="2025-12-22T13:36:41.139" v="244" actId="404"/>
          <ac:spMkLst>
            <pc:docMk/>
            <pc:sldMk cId="567323006" sldId="529"/>
            <ac:spMk id="16" creationId="{81B77FA7-AFF6-A282-0A51-4FF36A7899BD}"/>
          </ac:spMkLst>
        </pc:spChg>
        <pc:spChg chg="mod">
          <ac:chgData name="Daladier Lima Santos" userId="0434de8674cb0d30" providerId="LiveId" clId="{EC798EF4-DF7E-42C8-8B16-BD5E86F72821}" dt="2025-12-22T13:38:14.837" v="254"/>
          <ac:spMkLst>
            <pc:docMk/>
            <pc:sldMk cId="567323006" sldId="529"/>
            <ac:spMk id="18" creationId="{CFCBDE3D-6B29-FADE-B4FC-425DC962901C}"/>
          </ac:spMkLst>
        </pc:spChg>
        <pc:spChg chg="mod">
          <ac:chgData name="Daladier Lima Santos" userId="0434de8674cb0d30" providerId="LiveId" clId="{EC798EF4-DF7E-42C8-8B16-BD5E86F72821}" dt="2025-12-22T13:40:12.145" v="263" actId="255"/>
          <ac:spMkLst>
            <pc:docMk/>
            <pc:sldMk cId="567323006" sldId="529"/>
            <ac:spMk id="20" creationId="{351C0AEE-C8FD-AB29-0D58-8B4A2BC1ADB9}"/>
          </ac:spMkLst>
        </pc:spChg>
        <pc:spChg chg="mod">
          <ac:chgData name="Daladier Lima Santos" userId="0434de8674cb0d30" providerId="LiveId" clId="{EC798EF4-DF7E-42C8-8B16-BD5E86F72821}" dt="2025-12-22T13:36:33.718" v="242"/>
          <ac:spMkLst>
            <pc:docMk/>
            <pc:sldMk cId="567323006" sldId="529"/>
            <ac:spMk id="21" creationId="{955A2855-C183-9592-FE4A-C21170ED5D97}"/>
          </ac:spMkLst>
        </pc:spChg>
        <pc:spChg chg="mod">
          <ac:chgData name="Daladier Lima Santos" userId="0434de8674cb0d30" providerId="LiveId" clId="{EC798EF4-DF7E-42C8-8B16-BD5E86F72821}" dt="2025-12-22T13:39:16.963" v="259"/>
          <ac:spMkLst>
            <pc:docMk/>
            <pc:sldMk cId="567323006" sldId="529"/>
            <ac:spMk id="22" creationId="{42DC000E-D5CF-F395-D761-7769C518BFFB}"/>
          </ac:spMkLst>
        </pc:spChg>
      </pc:sldChg>
      <pc:sldChg chg="addSp delSp modSp add mod modAnim">
        <pc:chgData name="Daladier Lima Santos" userId="0434de8674cb0d30" providerId="LiveId" clId="{EC798EF4-DF7E-42C8-8B16-BD5E86F72821}" dt="2025-12-22T14:25:57.517" v="913" actId="255"/>
        <pc:sldMkLst>
          <pc:docMk/>
          <pc:sldMk cId="256801579" sldId="530"/>
        </pc:sldMkLst>
        <pc:spChg chg="mod">
          <ac:chgData name="Daladier Lima Santos" userId="0434de8674cb0d30" providerId="LiveId" clId="{EC798EF4-DF7E-42C8-8B16-BD5E86F72821}" dt="2025-12-22T13:43:35.238" v="281"/>
          <ac:spMkLst>
            <pc:docMk/>
            <pc:sldMk cId="256801579" sldId="530"/>
            <ac:spMk id="5" creationId="{E3EB4B9A-D683-2A09-A1B1-7D8181F3B56B}"/>
          </ac:spMkLst>
        </pc:spChg>
        <pc:spChg chg="add mod">
          <ac:chgData name="Daladier Lima Santos" userId="0434de8674cb0d30" providerId="LiveId" clId="{EC798EF4-DF7E-42C8-8B16-BD5E86F72821}" dt="2025-12-22T13:51:04.575" v="339" actId="1076"/>
          <ac:spMkLst>
            <pc:docMk/>
            <pc:sldMk cId="256801579" sldId="530"/>
            <ac:spMk id="6" creationId="{B9179AE8-D3F4-6E8A-BEC5-4798F93B0D2C}"/>
          </ac:spMkLst>
        </pc:spChg>
        <pc:spChg chg="del">
          <ac:chgData name="Daladier Lima Santos" userId="0434de8674cb0d30" providerId="LiveId" clId="{EC798EF4-DF7E-42C8-8B16-BD5E86F72821}" dt="2025-12-22T13:43:40.368" v="282" actId="478"/>
          <ac:spMkLst>
            <pc:docMk/>
            <pc:sldMk cId="256801579" sldId="530"/>
            <ac:spMk id="7" creationId="{E69260E2-BA6E-1ECF-02D1-FB87011E678B}"/>
          </ac:spMkLst>
        </pc:spChg>
        <pc:spChg chg="add mod ord">
          <ac:chgData name="Daladier Lima Santos" userId="0434de8674cb0d30" providerId="LiveId" clId="{EC798EF4-DF7E-42C8-8B16-BD5E86F72821}" dt="2025-12-22T14:25:57.517" v="913" actId="255"/>
          <ac:spMkLst>
            <pc:docMk/>
            <pc:sldMk cId="256801579" sldId="530"/>
            <ac:spMk id="8" creationId="{0EE7F3C6-4AB7-A87D-9AA0-99B905E24567}"/>
          </ac:spMkLst>
        </pc:spChg>
        <pc:spChg chg="add mod">
          <ac:chgData name="Daladier Lima Santos" userId="0434de8674cb0d30" providerId="LiveId" clId="{EC798EF4-DF7E-42C8-8B16-BD5E86F72821}" dt="2025-12-22T14:24:45.497" v="909" actId="255"/>
          <ac:spMkLst>
            <pc:docMk/>
            <pc:sldMk cId="256801579" sldId="530"/>
            <ac:spMk id="9" creationId="{33F58C84-1FCE-667B-8F3C-7965BA7A51FF}"/>
          </ac:spMkLst>
        </pc:spChg>
        <pc:spChg chg="add">
          <ac:chgData name="Daladier Lima Santos" userId="0434de8674cb0d30" providerId="LiveId" clId="{EC798EF4-DF7E-42C8-8B16-BD5E86F72821}" dt="2025-12-22T14:21:22.867" v="890"/>
          <ac:spMkLst>
            <pc:docMk/>
            <pc:sldMk cId="256801579" sldId="530"/>
            <ac:spMk id="10" creationId="{F80DE2C7-F8F7-93C9-FC42-3793F925DFF2}"/>
          </ac:spMkLst>
        </pc:spChg>
        <pc:spChg chg="mod">
          <ac:chgData name="Daladier Lima Santos" userId="0434de8674cb0d30" providerId="LiveId" clId="{EC798EF4-DF7E-42C8-8B16-BD5E86F72821}" dt="2025-12-22T13:43:32.131" v="280" actId="404"/>
          <ac:spMkLst>
            <pc:docMk/>
            <pc:sldMk cId="256801579" sldId="530"/>
            <ac:spMk id="16" creationId="{F5FD90C1-8105-7809-45F1-9021D51D2C86}"/>
          </ac:spMkLst>
        </pc:spChg>
        <pc:spChg chg="mod">
          <ac:chgData name="Daladier Lima Santos" userId="0434de8674cb0d30" providerId="LiveId" clId="{EC798EF4-DF7E-42C8-8B16-BD5E86F72821}" dt="2025-12-22T13:50:58.797" v="338"/>
          <ac:spMkLst>
            <pc:docMk/>
            <pc:sldMk cId="256801579" sldId="530"/>
            <ac:spMk id="20" creationId="{B29D76B9-4784-21BE-F808-EC8626B85931}"/>
          </ac:spMkLst>
        </pc:spChg>
        <pc:spChg chg="del">
          <ac:chgData name="Daladier Lima Santos" userId="0434de8674cb0d30" providerId="LiveId" clId="{EC798EF4-DF7E-42C8-8B16-BD5E86F72821}" dt="2025-12-22T13:43:40.368" v="282" actId="478"/>
          <ac:spMkLst>
            <pc:docMk/>
            <pc:sldMk cId="256801579" sldId="530"/>
            <ac:spMk id="21" creationId="{56209913-DCD9-3D12-3859-88A5626436BB}"/>
          </ac:spMkLst>
        </pc:spChg>
        <pc:spChg chg="del">
          <ac:chgData name="Daladier Lima Santos" userId="0434de8674cb0d30" providerId="LiveId" clId="{EC798EF4-DF7E-42C8-8B16-BD5E86F72821}" dt="2025-12-22T13:43:40.368" v="282" actId="478"/>
          <ac:spMkLst>
            <pc:docMk/>
            <pc:sldMk cId="256801579" sldId="530"/>
            <ac:spMk id="22" creationId="{544E4FC2-48A5-26B7-38B3-31831BFA52F7}"/>
          </ac:spMkLst>
        </pc:spChg>
      </pc:sldChg>
      <pc:sldChg chg="addSp delSp modSp add mod modAnim">
        <pc:chgData name="Daladier Lima Santos" userId="0434de8674cb0d30" providerId="LiveId" clId="{EC798EF4-DF7E-42C8-8B16-BD5E86F72821}" dt="2025-12-22T14:24:11.685" v="903" actId="255"/>
        <pc:sldMkLst>
          <pc:docMk/>
          <pc:sldMk cId="105091389" sldId="531"/>
        </pc:sldMkLst>
        <pc:spChg chg="add mod">
          <ac:chgData name="Daladier Lima Santos" userId="0434de8674cb0d30" providerId="LiveId" clId="{EC798EF4-DF7E-42C8-8B16-BD5E86F72821}" dt="2025-12-22T13:47:13.212" v="311" actId="1076"/>
          <ac:spMkLst>
            <pc:docMk/>
            <pc:sldMk cId="105091389" sldId="531"/>
            <ac:spMk id="6" creationId="{CC114FE1-AE56-D399-B9EB-CF2C44A3F188}"/>
          </ac:spMkLst>
        </pc:spChg>
        <pc:spChg chg="del">
          <ac:chgData name="Daladier Lima Santos" userId="0434de8674cb0d30" providerId="LiveId" clId="{EC798EF4-DF7E-42C8-8B16-BD5E86F72821}" dt="2025-12-22T13:43:46.602" v="283" actId="478"/>
          <ac:spMkLst>
            <pc:docMk/>
            <pc:sldMk cId="105091389" sldId="531"/>
            <ac:spMk id="7" creationId="{93F6E4EB-5230-21EB-0190-78129B0790FB}"/>
          </ac:spMkLst>
        </pc:spChg>
        <pc:spChg chg="add mod">
          <ac:chgData name="Daladier Lima Santos" userId="0434de8674cb0d30" providerId="LiveId" clId="{EC798EF4-DF7E-42C8-8B16-BD5E86F72821}" dt="2025-12-22T14:24:11.685" v="903" actId="255"/>
          <ac:spMkLst>
            <pc:docMk/>
            <pc:sldMk cId="105091389" sldId="531"/>
            <ac:spMk id="8" creationId="{4F6E3301-F201-2F3F-A73A-E422D2E1BA20}"/>
          </ac:spMkLst>
        </pc:spChg>
        <pc:spChg chg="mod">
          <ac:chgData name="Daladier Lima Santos" userId="0434de8674cb0d30" providerId="LiveId" clId="{EC798EF4-DF7E-42C8-8B16-BD5E86F72821}" dt="2025-12-22T13:45:57.133" v="300" actId="207"/>
          <ac:spMkLst>
            <pc:docMk/>
            <pc:sldMk cId="105091389" sldId="531"/>
            <ac:spMk id="18" creationId="{11EAB58A-2714-B35B-F1BB-CC8CDB7D5FC8}"/>
          </ac:spMkLst>
        </pc:spChg>
        <pc:spChg chg="mod">
          <ac:chgData name="Daladier Lima Santos" userId="0434de8674cb0d30" providerId="LiveId" clId="{EC798EF4-DF7E-42C8-8B16-BD5E86F72821}" dt="2025-12-22T13:50:48.722" v="336" actId="207"/>
          <ac:spMkLst>
            <pc:docMk/>
            <pc:sldMk cId="105091389" sldId="531"/>
            <ac:spMk id="20" creationId="{A7B1B606-8F41-1A5D-CF76-5360A503F16C}"/>
          </ac:spMkLst>
        </pc:spChg>
        <pc:spChg chg="del">
          <ac:chgData name="Daladier Lima Santos" userId="0434de8674cb0d30" providerId="LiveId" clId="{EC798EF4-DF7E-42C8-8B16-BD5E86F72821}" dt="2025-12-22T13:43:46.602" v="283" actId="478"/>
          <ac:spMkLst>
            <pc:docMk/>
            <pc:sldMk cId="105091389" sldId="531"/>
            <ac:spMk id="21" creationId="{38BBC04F-D101-20C2-8FC2-5CAC7316662D}"/>
          </ac:spMkLst>
        </pc:spChg>
        <pc:spChg chg="del">
          <ac:chgData name="Daladier Lima Santos" userId="0434de8674cb0d30" providerId="LiveId" clId="{EC798EF4-DF7E-42C8-8B16-BD5E86F72821}" dt="2025-12-22T13:43:46.602" v="283" actId="478"/>
          <ac:spMkLst>
            <pc:docMk/>
            <pc:sldMk cId="105091389" sldId="531"/>
            <ac:spMk id="22" creationId="{41FCE5C6-80FB-2234-B50B-BBC4C4BC4B66}"/>
          </ac:spMkLst>
        </pc:spChg>
      </pc:sldChg>
      <pc:sldChg chg="add del">
        <pc:chgData name="Daladier Lima Santos" userId="0434de8674cb0d30" providerId="LiveId" clId="{EC798EF4-DF7E-42C8-8B16-BD5E86F72821}" dt="2025-12-22T13:44:34.552" v="287" actId="47"/>
        <pc:sldMkLst>
          <pc:docMk/>
          <pc:sldMk cId="1498940695" sldId="532"/>
        </pc:sldMkLst>
      </pc:sldChg>
      <pc:sldChg chg="modSp del mod">
        <pc:chgData name="Daladier Lima Santos" userId="0434de8674cb0d30" providerId="LiveId" clId="{EC798EF4-DF7E-42C8-8B16-BD5E86F72821}" dt="2025-12-21T00:57:12.573" v="82" actId="47"/>
        <pc:sldMkLst>
          <pc:docMk/>
          <pc:sldMk cId="3243935358" sldId="541"/>
        </pc:sldMkLst>
        <pc:spChg chg="mod">
          <ac:chgData name="Daladier Lima Santos" userId="0434de8674cb0d30" providerId="LiveId" clId="{EC798EF4-DF7E-42C8-8B16-BD5E86F72821}" dt="2025-12-21T00:56:52.768" v="79" actId="207"/>
          <ac:spMkLst>
            <pc:docMk/>
            <pc:sldMk cId="3243935358" sldId="541"/>
            <ac:spMk id="16" creationId="{080D48F2-3013-7871-FB4B-2C0B446DD14C}"/>
          </ac:spMkLst>
        </pc:spChg>
      </pc:sldChg>
      <pc:sldChg chg="modSp del mod">
        <pc:chgData name="Daladier Lima Santos" userId="0434de8674cb0d30" providerId="LiveId" clId="{EC798EF4-DF7E-42C8-8B16-BD5E86F72821}" dt="2025-12-21T00:57:13.998" v="83" actId="47"/>
        <pc:sldMkLst>
          <pc:docMk/>
          <pc:sldMk cId="838797819" sldId="542"/>
        </pc:sldMkLst>
        <pc:spChg chg="mod">
          <ac:chgData name="Daladier Lima Santos" userId="0434de8674cb0d30" providerId="LiveId" clId="{EC798EF4-DF7E-42C8-8B16-BD5E86F72821}" dt="2025-12-21T00:57:08.174" v="81" actId="207"/>
          <ac:spMkLst>
            <pc:docMk/>
            <pc:sldMk cId="838797819" sldId="542"/>
            <ac:spMk id="16" creationId="{FA2E2EF8-0FBF-FCA5-F6A1-4B88D6A3C97A}"/>
          </ac:spMkLst>
        </pc:spChg>
      </pc:sldChg>
      <pc:sldChg chg="del">
        <pc:chgData name="Daladier Lima Santos" userId="0434de8674cb0d30" providerId="LiveId" clId="{EC798EF4-DF7E-42C8-8B16-BD5E86F72821}" dt="2025-12-21T01:04:03.670" v="133" actId="47"/>
        <pc:sldMkLst>
          <pc:docMk/>
          <pc:sldMk cId="1915278907" sldId="543"/>
        </pc:sldMkLst>
      </pc:sldChg>
      <pc:sldChg chg="del">
        <pc:chgData name="Daladier Lima Santos" userId="0434de8674cb0d30" providerId="LiveId" clId="{EC798EF4-DF7E-42C8-8B16-BD5E86F72821}" dt="2025-12-21T01:04:03.670" v="133" actId="47"/>
        <pc:sldMkLst>
          <pc:docMk/>
          <pc:sldMk cId="2602892384" sldId="544"/>
        </pc:sldMkLst>
      </pc:sldChg>
      <pc:sldChg chg="del">
        <pc:chgData name="Daladier Lima Santos" userId="0434de8674cb0d30" providerId="LiveId" clId="{EC798EF4-DF7E-42C8-8B16-BD5E86F72821}" dt="2025-12-21T01:03:53.074" v="132" actId="47"/>
        <pc:sldMkLst>
          <pc:docMk/>
          <pc:sldMk cId="3817499651" sldId="545"/>
        </pc:sldMkLst>
      </pc:sldChg>
      <pc:sldChg chg="del">
        <pc:chgData name="Daladier Lima Santos" userId="0434de8674cb0d30" providerId="LiveId" clId="{EC798EF4-DF7E-42C8-8B16-BD5E86F72821}" dt="2025-12-21T01:03:53.074" v="132" actId="47"/>
        <pc:sldMkLst>
          <pc:docMk/>
          <pc:sldMk cId="797546132" sldId="546"/>
        </pc:sldMkLst>
      </pc:sldChg>
      <pc:sldChg chg="del">
        <pc:chgData name="Daladier Lima Santos" userId="0434de8674cb0d30" providerId="LiveId" clId="{EC798EF4-DF7E-42C8-8B16-BD5E86F72821}" dt="2025-12-21T01:03:53.074" v="132" actId="47"/>
        <pc:sldMkLst>
          <pc:docMk/>
          <pc:sldMk cId="2567930669" sldId="5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8EB7-819F-4CC0-8E6D-7BFDDD1BD806}" type="datetimeFigureOut">
              <a:rPr lang="pt-BR" smtClean="0"/>
              <a:t>20/12/2025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7D82-7707-4FCB-A08B-4D5DDDFFC9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16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FE027-5024-42C6-98BF-BE749538F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40D54-925A-4CF1-B638-F763157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A7143A-6ABC-4A32-A358-16AEBE98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5B3F-AD4E-4C17-814F-5780968DF460}" type="datetime1">
              <a:rPr lang="pt-BR" smtClean="0"/>
              <a:t>20/12/2025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04D0AD-24FC-4BBE-9ACB-0E000286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469B52-04A9-4A6B-8498-78E97950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74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CC06A-3EEF-4A85-93AD-61F25569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5DB31A-6520-48BF-8355-502694F91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F8FEA5-44AA-42D4-BC58-7694FC79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0AFE-079A-4480-87D2-270F1D71A273}" type="datetime1">
              <a:rPr lang="pt-BR" smtClean="0"/>
              <a:t>20/12/2025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36B41C-D6CF-4027-9DB8-157B144E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F1F7E1-AE36-43DE-B3F3-7F3CFDAF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36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FD1CEA-90E9-4068-94D4-42A4D42B4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CB8A3A-69D3-4273-9C3A-C222B99C9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E10952-C1EE-4009-9E34-72485F0F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84B5-1BB1-41E9-B425-A0665E38AA91}" type="datetime1">
              <a:rPr lang="pt-BR" smtClean="0"/>
              <a:t>20/12/2025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07D638-802C-4492-9B35-E950FB94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4D6927-87F7-4C9F-AA16-4A167284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23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5298C-57A4-4548-AF5B-FA6C813F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37ED1-7D64-4631-9EB5-79395A37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7A7621-5A68-4F20-8540-9B417CFF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44A1-0D00-41E2-BEE1-85C11E540780}" type="datetime1">
              <a:rPr lang="pt-BR" smtClean="0"/>
              <a:t>20/12/2025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9A33F5-A384-492C-BFB6-5B05582F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897E31-6691-47AB-A6A3-869A4CC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84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C5BE3-4374-41D1-89E0-AA4F1226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CD6770-41C0-4A15-90FD-B3CC537E1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AFA965-F8B7-4900-B23A-A10A9546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EE8-B872-40FB-9A3A-A366C8F6E45F}" type="datetime1">
              <a:rPr lang="pt-BR" smtClean="0"/>
              <a:t>20/12/2025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3BC919-2974-4A24-A51C-2C8E3EC5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E3297-B333-4929-9275-8BF114E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38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85F2D-A3D1-4384-86D0-A5DDCD3F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924F4A-AFA4-4F39-A4A7-CCE1C446B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263124-772C-465F-87C3-C4A64B063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ED67D6-609F-4728-915A-999578D3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5DFE-4D2C-4A80-8358-E5A69B8C7A76}" type="datetime1">
              <a:rPr lang="pt-BR" smtClean="0"/>
              <a:t>20/12/2025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81532B-1E25-4006-B97E-E8B273D7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F884AD-BD6E-42E3-9E31-78B0B2FA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84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6FF61-C5C7-4E63-BF9F-74DEDD8B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E62790-7D83-4A29-9700-F01809991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8CC9F8-057C-4C8B-BDE7-381BF3E56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FCBA83-ED09-4F68-9E64-481E07023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F7F30B-367E-4A55-AB23-BE7E0A684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E1AF02-F3E1-46CC-90B2-7BBDCF11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CCE8-B676-4CB4-A9B9-B4EAE1357C55}" type="datetime1">
              <a:rPr lang="pt-BR" smtClean="0"/>
              <a:t>20/12/2025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D240BA-0F99-4D6F-9569-E2479384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79DEBF-CA7E-46D9-9DB6-E44E0042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3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2A8A0-6748-43ED-9D73-3253FE36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6EF9798-2D08-46BC-A419-70C315FA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1FBE-5BF2-404F-B978-64812FFED387}" type="datetime1">
              <a:rPr lang="pt-BR" smtClean="0"/>
              <a:t>20/12/2025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9A3EC5-776C-4932-9E36-26AA214A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4DEA40-5BF8-4098-8509-E0C26BF9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00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3269FE-4985-4536-AF19-4FD2C2F1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6DEE-AF54-40AA-8CE1-B77BF367E9DE}" type="datetime1">
              <a:rPr lang="pt-BR" smtClean="0"/>
              <a:t>20/12/2025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274DAF-98B1-4ADC-8B0A-181BE23E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C8563B-22E8-4CBB-910A-4640A703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0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5F34-6927-4E35-B92D-B9BAFFDC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385A8-037A-4DE6-8BEF-E04FB494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6E3B66-6D06-475D-8FFE-ACB7D9ED5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8C1FCC-A378-416C-8B47-07337721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D33A-98E5-482E-BA52-59B13740C021}" type="datetime1">
              <a:rPr lang="pt-BR" smtClean="0"/>
              <a:t>20/12/2025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AF09FF-2A62-4281-A7F9-B7BBD0F4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6ED08A-2A91-4EDE-A133-9F9D7C25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2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7AD92-9829-433D-81B4-36D00627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08EBFF2-68D1-4E3C-91B7-2BE375078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8437FF-EA57-4884-A75F-5EF6C219C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5E310F-2BA4-40D0-9990-8413C15C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F84D-7D24-473D-A986-97D982930F78}" type="datetime1">
              <a:rPr lang="pt-BR" smtClean="0"/>
              <a:t>20/12/2025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BE13DC-5C1F-4B71-B1AB-9EC92C1E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6431ED-90BC-41DC-AA13-A2D20104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62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4E2EC4-DD90-4959-AE32-84DA68EF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86AD29-3C54-48C1-9588-4E07C5C22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F16C88-E957-44FB-92CA-581F824D8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3D36-8A46-484C-8BB4-D1D966C3F06B}" type="datetime1">
              <a:rPr lang="pt-BR" smtClean="0"/>
              <a:t>20/12/2025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55EF15-AE7D-4589-A41D-DFE133E3D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3DB736-EA34-4D3C-9D09-AF121C602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4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03D677A-157D-7222-3900-3EE83251F6DA}"/>
              </a:ext>
            </a:extLst>
          </p:cNvPr>
          <p:cNvSpPr/>
          <p:nvPr/>
        </p:nvSpPr>
        <p:spPr>
          <a:xfrm>
            <a:off x="1469571" y="3470647"/>
            <a:ext cx="8990611" cy="2510849"/>
          </a:xfrm>
          <a:prstGeom prst="roundRect">
            <a:avLst/>
          </a:prstGeom>
          <a:solidFill>
            <a:schemeClr val="bg2">
              <a:lumMod val="25000"/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818" y="4360091"/>
            <a:ext cx="8676847" cy="1437119"/>
          </a:xfrm>
        </p:spPr>
        <p:txBody>
          <a:bodyPr>
            <a:noAutofit/>
          </a:bodyPr>
          <a:lstStyle/>
          <a:p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O MISTÉRIO DA </a:t>
            </a:r>
            <a:r>
              <a:rPr lang="pt-B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SANTÍSSIMA</a:t>
            </a:r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 </a:t>
            </a:r>
            <a:b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</a:br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TRINDADE</a:t>
            </a:r>
            <a:endParaRPr lang="pt-B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Panton ExtraBold" panose="00000900000000000000" pitchFamily="50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8B63FD8-2966-0566-EE9D-6F30A003D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08" y="163579"/>
            <a:ext cx="1112578" cy="10448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5F73D9C-AEB9-2233-100F-C3FFD50C5B80}"/>
              </a:ext>
            </a:extLst>
          </p:cNvPr>
          <p:cNvSpPr txBox="1"/>
          <p:nvPr/>
        </p:nvSpPr>
        <p:spPr>
          <a:xfrm>
            <a:off x="3376201" y="1331646"/>
            <a:ext cx="512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Panton ExtraBold" panose="00000900000000000000" pitchFamily="2" charset="0"/>
              </a:rPr>
              <a:t>ESCOLA BÍBLICA DOMINICAL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3DCC1DF-0F6B-4252-D04B-A963AACA4311}"/>
              </a:ext>
            </a:extLst>
          </p:cNvPr>
          <p:cNvSpPr txBox="1"/>
          <p:nvPr/>
        </p:nvSpPr>
        <p:spPr>
          <a:xfrm>
            <a:off x="3376200" y="2022959"/>
            <a:ext cx="512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Panton" panose="00000500000000000000" pitchFamily="2" charset="0"/>
              </a:rPr>
              <a:t>Pr. Hélio Ribeiro - Coordenação de </a:t>
            </a:r>
            <a:r>
              <a:rPr lang="pt-BR" sz="2000" dirty="0" err="1">
                <a:solidFill>
                  <a:schemeClr val="bg1"/>
                </a:solidFill>
                <a:latin typeface="Panton" panose="00000500000000000000" pitchFamily="2" charset="0"/>
              </a:rPr>
              <a:t>EBDs</a:t>
            </a:r>
            <a:endParaRPr lang="pt-BR" sz="2000" dirty="0">
              <a:solidFill>
                <a:schemeClr val="bg1"/>
              </a:solidFill>
              <a:latin typeface="Panton" panose="00000500000000000000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3E0C225-B713-3390-FFB6-FB575BE43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2" y="1562631"/>
            <a:ext cx="4653643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43EAD8E-70CE-5BD1-9C95-BE1CF3193F90}"/>
              </a:ext>
            </a:extLst>
          </p:cNvPr>
          <p:cNvSpPr/>
          <p:nvPr/>
        </p:nvSpPr>
        <p:spPr>
          <a:xfrm>
            <a:off x="10108773" y="4045377"/>
            <a:ext cx="1384290" cy="1295226"/>
          </a:xfrm>
          <a:prstGeom prst="roundRect">
            <a:avLst/>
          </a:prstGeom>
          <a:solidFill>
            <a:schemeClr val="tx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3C2A3371-23EB-00A1-2BCE-FCF3C1943DE7}"/>
              </a:ext>
            </a:extLst>
          </p:cNvPr>
          <p:cNvSpPr txBox="1">
            <a:spLocks/>
          </p:cNvSpPr>
          <p:nvPr/>
        </p:nvSpPr>
        <p:spPr>
          <a:xfrm>
            <a:off x="10176143" y="4247875"/>
            <a:ext cx="1335074" cy="1041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n/>
                <a:solidFill>
                  <a:schemeClr val="accent4"/>
                </a:solidFill>
                <a:latin typeface="Panton ExtraBold" panose="00000900000000000000" pitchFamily="50" charset="0"/>
              </a:rPr>
              <a:t>lição</a:t>
            </a:r>
            <a:br>
              <a:rPr lang="pt-BR" sz="4400" b="1" dirty="0">
                <a:ln/>
                <a:solidFill>
                  <a:schemeClr val="accent4"/>
                </a:solidFill>
                <a:latin typeface="Panton ExtraBold" panose="00000900000000000000" pitchFamily="50" charset="0"/>
              </a:rPr>
            </a:br>
            <a:r>
              <a:rPr lang="pt-BR" sz="4400" b="1" dirty="0">
                <a:ln/>
                <a:solidFill>
                  <a:schemeClr val="accent4"/>
                </a:solidFill>
                <a:latin typeface="Panton ExtraBold" panose="00000900000000000000" pitchFamily="50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166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I- A REVELAÇÃO TRINITÁRIA NO BATISMO DE JESUS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I- A REVELAÇÃO TRINITÁRIA NO BATISMO DE JESUS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6792530" y="2459739"/>
            <a:ext cx="1649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descida do Espírito: a unção para o Ministério.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Logo após sair das águas, Jesus viu os céus se abrirem e o Espírito Santo desceu sobre Ele em forma corpórea como uma pomba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3.16; Mc 1.10;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3.22;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1.32). Essa manifestação visível indicava ser Ele o Messias prometido, o Cristo, literalmente “o Ungido” de Deus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11.2; 42.1).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I- A REVELAÇÃO TRINITÁRIA NO BATISMO DE JESUS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8614987" y="2459739"/>
            <a:ext cx="16043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A voz do Pai: a aprovação celestial.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Por fim, uma voz audível do céu proclama: “Este é o meu Filho amado, em quem me comprazo”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Mt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3.17;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Lc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3.22; Mc 1.11). Trata-se de uma declaração solene e pública do Pai, que não apenas confirma a identidade messiânica, mas também a divindade...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623456" y="2459740"/>
            <a:ext cx="56942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dirty="0">
                <a:latin typeface="Panton Bold" panose="00000800000000000000" pitchFamily="2" charset="0"/>
              </a:rPr>
              <a:t>1 - O batismo do Filho: a obediência de Cristo. </a:t>
            </a:r>
            <a:r>
              <a:rPr lang="pt-BR" sz="1750" dirty="0">
                <a:latin typeface="Panton" panose="00000500000000000000" pitchFamily="2" charset="0"/>
              </a:rPr>
              <a:t>Jesus, o Deus encarnado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1.14), desceu às águas do Jordão para ser batizado por João Batista (</a:t>
            </a:r>
            <a:r>
              <a:rPr lang="pt-BR" sz="1750" dirty="0" err="1">
                <a:latin typeface="Panton" panose="00000500000000000000" pitchFamily="2" charset="0"/>
              </a:rPr>
              <a:t>Mt</a:t>
            </a:r>
            <a:r>
              <a:rPr lang="pt-BR" sz="1750" dirty="0">
                <a:latin typeface="Panton" panose="00000500000000000000" pitchFamily="2" charset="0"/>
              </a:rPr>
              <a:t> 3.13). Este ato, à primeira vista, pode parecer desnecessário, já que Jesus não era um pecador (2Co 5.21; </a:t>
            </a:r>
            <a:r>
              <a:rPr lang="pt-BR" sz="1750" dirty="0" err="1">
                <a:latin typeface="Panton" panose="00000500000000000000" pitchFamily="2" charset="0"/>
              </a:rPr>
              <a:t>Hb</a:t>
            </a:r>
            <a:r>
              <a:rPr lang="pt-BR" sz="1750" dirty="0">
                <a:latin typeface="Panton" panose="00000500000000000000" pitchFamily="2" charset="0"/>
              </a:rPr>
              <a:t> 4.15). Contudo, Ele disse: “Deixa por agora, porque assim nos convém cumprir toda a justiça” (</a:t>
            </a:r>
            <a:r>
              <a:rPr lang="pt-BR" sz="1750" dirty="0" err="1">
                <a:latin typeface="Panton" panose="00000500000000000000" pitchFamily="2" charset="0"/>
              </a:rPr>
              <a:t>Mt</a:t>
            </a:r>
            <a:r>
              <a:rPr lang="pt-BR" sz="1750" dirty="0">
                <a:latin typeface="Panton" panose="00000500000000000000" pitchFamily="2" charset="0"/>
              </a:rPr>
              <a:t> 3.15). Jesus não precisava ser batizado como uma forma de expressar arrependimento (</a:t>
            </a:r>
            <a:r>
              <a:rPr lang="pt-BR" sz="1750" dirty="0" err="1">
                <a:latin typeface="Panton" panose="00000500000000000000" pitchFamily="2" charset="0"/>
              </a:rPr>
              <a:t>Mt</a:t>
            </a:r>
            <a:r>
              <a:rPr lang="pt-BR" sz="1750" dirty="0">
                <a:latin typeface="Panton" panose="00000500000000000000" pitchFamily="2" charset="0"/>
              </a:rPr>
              <a:t> 3.6). Contudo, Ele submeteu-se a essa tradição judaica, associando-se à condição dos pecadores que veio salvar (</a:t>
            </a:r>
            <a:r>
              <a:rPr lang="pt-BR" sz="1750" dirty="0" err="1">
                <a:latin typeface="Panton" panose="00000500000000000000" pitchFamily="2" charset="0"/>
              </a:rPr>
              <a:t>Mt</a:t>
            </a:r>
            <a:r>
              <a:rPr lang="pt-BR" sz="1750" dirty="0">
                <a:latin typeface="Panton" panose="00000500000000000000" pitchFamily="2" charset="0"/>
              </a:rPr>
              <a:t> 5.17). Assim, o batismo de Jesus é um gesto de identificação com a humanidade pecadora e uma atitude de obediência ao plano redentor do Pai. Esse é o início visível da missão messiânica, que culminaria na cruz (</a:t>
            </a:r>
            <a:r>
              <a:rPr lang="pt-BR" sz="1750" dirty="0" err="1">
                <a:latin typeface="Panton" panose="00000500000000000000" pitchFamily="2" charset="0"/>
              </a:rPr>
              <a:t>Fp</a:t>
            </a:r>
            <a:r>
              <a:rPr lang="pt-BR" sz="1750" dirty="0">
                <a:latin typeface="Panton" panose="00000500000000000000" pitchFamily="2" charset="0"/>
              </a:rPr>
              <a:t> 2.8).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DEE64D5-EAFB-9684-D518-C987338DA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26B6221-920C-6A79-FA83-9F7C0FB6EED5}"/>
              </a:ext>
            </a:extLst>
          </p:cNvPr>
          <p:cNvSpPr/>
          <p:nvPr/>
        </p:nvSpPr>
        <p:spPr>
          <a:xfrm>
            <a:off x="5249916" y="1780946"/>
            <a:ext cx="6650133" cy="453052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1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Jesus, embora sem pecado, foi batizado por João Batista no Jordão.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batismo não tinha caráter de arrependimento, mas de cumprimento da justiça de Deus.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Ao ser batizado, Jesus identificou-se com a humanidade pecadora que veio salvar.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Esse ato revela sua obediência plena ao plano redentor do Pai.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batismo marca o início público da missão messiânica, que culminaria na cruz.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65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I- A REVELAÇÃO TRINITÁRIA NO BATISMO DE JESUS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I- A REVELAÇÃO TRINITÁRIA NO BATISMO DE JESUS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281726" y="2459739"/>
            <a:ext cx="1633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1 - O batismo do Filho: a obediência de Cristo.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Jesus, o Deus encarnado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1.14), desceu às águas do Jordão para ser batizado por João Batista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Mt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3.13). Este ato, à primeira vista, pode parecer desnecessário, já que Jesus não era um pecador (2Co 5.21; 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Hb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4.15).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8525464" y="740953"/>
            <a:ext cx="175449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I- A REVELAÇÃO TRINITÁRIA NO BATISMO DE JESUS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8599221" y="2459739"/>
            <a:ext cx="161532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A voz do Pai: a aprovação celestial.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Por fim, uma voz audível do céu proclama: “Este é o meu Filho amado, em quem me comprazo”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Mt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3.17;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Lc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3.22; Mc 1.11). Trata-se de uma declaração solene e pública do Pai, que não apenas confirma a identidade messiânica, mas também a divindade...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2423149" y="2459740"/>
            <a:ext cx="569421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descida do Espírito: a unção para o Ministério. 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Logo após sair das águas, Jesus viu os céus se abrirem e o Espírito Santo desceu sobre Ele em forma corpórea como uma pomba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3.16; Mc 1.10; 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3.22; 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1.32). Essa manifestação visível indicava ser Ele o Messias prometido, o Cristo, literalmente “o Ungido” de Deus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11.2; 42.1). Essa unção, porém, não deve ser confundida como uma “adoção do Espírito”, como se Jesus passasse a ser o Messias naquele instante. Antes mesmo do batismo, Ele já era o Filho de Deus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1.32). Portanto, a vinda do Espírito sobre Jesus na ocasião do batismo representa sua unção pública e visível, marcando o início de seu ministério terreno e capacitando-O para cumprir a missão redentora, conforme as profecias messiânicas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61.1,2; 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4.18-21).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DC4FA05-6E97-CEB1-85F9-3980C88DA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F76EA29-C0EA-F514-1DCE-E9E4A18BB801}"/>
              </a:ext>
            </a:extLst>
          </p:cNvPr>
          <p:cNvSpPr/>
          <p:nvPr/>
        </p:nvSpPr>
        <p:spPr>
          <a:xfrm>
            <a:off x="5251197" y="1560374"/>
            <a:ext cx="6650133" cy="500008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2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Após o batismo, o Espírito Santo desceu visivelmente sobre Jesus em forma de pomba.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Essa manifestação confirmou publicamente que Jesus é o Messias prometido, o Ungido de Deus.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unção do Espírito não significou que Jesus se tornou Filho de Deus naquele momento, pois Ele já o era.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Trata-se de uma unção pública e visível, não de adoção espiritual.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Esse evento marcou o início do ministério terreno de Jesus, capacitando-O para cumprir a missão redentora conforme as profecias.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29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I- A REVELAÇÃO TRINITÁRIA NO BATISMO DE JESUS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I- A REVELAÇÃO TRINITÁRIA NO BATISMO DE JESUS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291950" y="2459739"/>
            <a:ext cx="1623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1 - O batismo do Filho: a obediência de Cristo.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Jesus, o Deus encarnado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1.14), desceu às águas do Jordão para ser batizado por João Batista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Mt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3.13). Este ato, à primeira vista, pode parecer desnecessário, já que Jesus não era um pecador (2Co 5.21; 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Hb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4.15).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I- A REVELAÇÃO TRINITÁRIA NO BATISMO DE JESUS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2088599" y="2475212"/>
            <a:ext cx="16551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descida do Espírito: a unção para o Ministério.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Logo após sair das águas, Jesus viu os céus se abrirem e o Espírito Santo desceu sobre Ele em forma corpórea como uma pomba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3.16; Mc 1.10;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3.22;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1.32). Essa manifestação visível indicava ser Ele o Messias prometido, o Cristo, literalmente “o Ungido” de Deus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11.2; 42.1).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4219059" y="2459740"/>
            <a:ext cx="569421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dirty="0">
                <a:latin typeface="Panton Bold" panose="00000800000000000000" pitchFamily="2" charset="0"/>
              </a:rPr>
              <a:t>3 - A voz do Pai: a aprovação celestial. </a:t>
            </a:r>
            <a:r>
              <a:rPr lang="pt-BR" sz="1750" dirty="0">
                <a:latin typeface="Panton" panose="00000500000000000000" pitchFamily="2" charset="0"/>
              </a:rPr>
              <a:t>Por fim, uma voz audível do céu proclama: “Este é o meu Filho amado, em quem me comprazo” (</a:t>
            </a:r>
            <a:r>
              <a:rPr lang="pt-BR" sz="1750" dirty="0" err="1">
                <a:latin typeface="Panton" panose="00000500000000000000" pitchFamily="2" charset="0"/>
              </a:rPr>
              <a:t>Mt</a:t>
            </a:r>
            <a:r>
              <a:rPr lang="pt-BR" sz="1750" dirty="0">
                <a:latin typeface="Panton" panose="00000500000000000000" pitchFamily="2" charset="0"/>
              </a:rPr>
              <a:t> 3.17; </a:t>
            </a:r>
            <a:r>
              <a:rPr lang="pt-BR" sz="1750" dirty="0" err="1">
                <a:latin typeface="Panton" panose="00000500000000000000" pitchFamily="2" charset="0"/>
              </a:rPr>
              <a:t>Lc</a:t>
            </a:r>
            <a:r>
              <a:rPr lang="pt-BR" sz="1750" dirty="0">
                <a:latin typeface="Panton" panose="00000500000000000000" pitchFamily="2" charset="0"/>
              </a:rPr>
              <a:t> 3.22; Mc 1.11). Trata-se de uma declaração solene e pública do Pai, que não apenas confirma a identidade messiânica, mas também a divindade de Jesus. Essa afirmação remete às mensagens messiânicas e proféticas de que Jesus é o Filho eterno, o Ungido de Deus, aquele que agrada plenamente ao Pai (</a:t>
            </a:r>
            <a:r>
              <a:rPr lang="pt-BR" sz="1750" dirty="0" err="1">
                <a:latin typeface="Panton" panose="00000500000000000000" pitchFamily="2" charset="0"/>
              </a:rPr>
              <a:t>Sl</a:t>
            </a:r>
            <a:r>
              <a:rPr lang="pt-BR" sz="1750" dirty="0">
                <a:latin typeface="Panton" panose="00000500000000000000" pitchFamily="2" charset="0"/>
              </a:rPr>
              <a:t> 2.7; </a:t>
            </a:r>
            <a:r>
              <a:rPr lang="pt-BR" sz="1750" dirty="0" err="1">
                <a:latin typeface="Panton" panose="00000500000000000000" pitchFamily="2" charset="0"/>
              </a:rPr>
              <a:t>Is</a:t>
            </a:r>
            <a:r>
              <a:rPr lang="pt-BR" sz="1750" dirty="0">
                <a:latin typeface="Panton" panose="00000500000000000000" pitchFamily="2" charset="0"/>
              </a:rPr>
              <a:t> 42.1). A voz celestial não inaugura sua Filiação, mas a proclama diante da humanidade, confirmando a encarnação do Verbo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1.14). Desse modo, a voz de Deus no batismo autentica não somente a missão redentora de Jesus, mas, ainda, demonstra sua Filiação divina: Ele é o Filho em quem o Pai tem completo prazer.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2855B4-9F8E-067C-F153-8418E054E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01DB370-9E19-5A0C-0D8D-71B828BA531E}"/>
              </a:ext>
            </a:extLst>
          </p:cNvPr>
          <p:cNvSpPr/>
          <p:nvPr/>
        </p:nvSpPr>
        <p:spPr>
          <a:xfrm>
            <a:off x="5251197" y="1560374"/>
            <a:ext cx="6650133" cy="500008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3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Uma voz do céu declarou publicamente que Jesus é o Filho amado de Deus.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Essa declaração confirma tanto a identidade messiânica quanto a divindade de Jesus.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voz do Pai não inaugura a filiação de Cristo, mas a proclama diante da humanidade.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pronunciamento cumpre as profecias messiânicas e aponta para a encarnação do Verbo.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Assim, a voz celestial autentica a missão redentora de Jesus e revela o pleno prazer do Pai nele.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12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A478D-7C13-441D-711F-895F359DC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D3C1979F-73DA-360A-E9BB-8A18397969F7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69A378A3-1A1E-6C2B-AD6D-4EC9A73FD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A DISTINÇÃO E A UNIDADE DAS PESSOAS DIVINAS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F9C7082-5BE2-01DB-665F-40722FB2A413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63D7F042-21A3-4CDB-DFC8-0A79FE5EE318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A DISTINÇÃO E A UNIDADE DAS PESSOAS DIVINAS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46CDD5F-A605-95D3-AF6C-7A9A5521F5A9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5F03208-F26D-7441-856D-E61B2CEC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20214F-22F5-B154-860E-4BEFDEC8CBDE}"/>
              </a:ext>
            </a:extLst>
          </p:cNvPr>
          <p:cNvSpPr txBox="1"/>
          <p:nvPr/>
        </p:nvSpPr>
        <p:spPr>
          <a:xfrm>
            <a:off x="6792530" y="2459739"/>
            <a:ext cx="1649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Pluralidade na Unidade no Antigo Testamento.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Antigo Testamento aponta para uma pluralidade dentro da unidade divina. O nome hebraico Elohim, plural de Eloah, é utilizado para designar o Deus único de Israel: “No princípio, criou Deus (Elohim) os céus e a terra”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1.1).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E014CAF9-A357-E2EE-D213-3AE1A8A02D17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A DISTINÇÃO E A UNIDADE DAS PESSOAS DIVINAS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5450C3D-F3CA-11B0-5FA5-3D60ACEF3490}"/>
              </a:ext>
            </a:extLst>
          </p:cNvPr>
          <p:cNvSpPr txBox="1"/>
          <p:nvPr/>
        </p:nvSpPr>
        <p:spPr>
          <a:xfrm>
            <a:off x="8614987" y="2459739"/>
            <a:ext cx="16043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A Trindade Explicitada no Novo Testamento.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A Trindade não é vista como três deuses, mas como três Pessoas em um único Deus. Por exemplo, na fórmula batismal “batizando-os em nome do Pai, e do Filho, e do Espírito Santo”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Mt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28.19);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D59FF78-110E-D591-595F-F022B3E82D17}"/>
              </a:ext>
            </a:extLst>
          </p:cNvPr>
          <p:cNvSpPr txBox="1"/>
          <p:nvPr/>
        </p:nvSpPr>
        <p:spPr>
          <a:xfrm>
            <a:off x="623456" y="2459740"/>
            <a:ext cx="5694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nton Bold" panose="00000800000000000000" pitchFamily="2" charset="0"/>
              </a:rPr>
              <a:t>1 - Unidade e distinção pessoal.</a:t>
            </a:r>
            <a:r>
              <a:rPr lang="pt-BR" dirty="0">
                <a:latin typeface="Panton" panose="00000500000000000000" pitchFamily="2" charset="0"/>
              </a:rPr>
              <a:t> A doutrina da Trindade afirma que Deus é uma só essência (gr. ousia), mas subsiste em três Pessoas distintas (gr. hipóstases). A Obra da Redenção, por exemplo, é trinitária em sua essência: o Pai planeja e elege (</a:t>
            </a:r>
            <a:r>
              <a:rPr lang="pt-BR" dirty="0" err="1">
                <a:latin typeface="Panton" panose="00000500000000000000" pitchFamily="2" charset="0"/>
              </a:rPr>
              <a:t>Ef</a:t>
            </a:r>
            <a:r>
              <a:rPr lang="pt-BR" dirty="0">
                <a:latin typeface="Panton" panose="00000500000000000000" pitchFamily="2" charset="0"/>
              </a:rPr>
              <a:t> 1.4); o Filho executa a obra expiatória (</a:t>
            </a:r>
            <a:r>
              <a:rPr lang="pt-BR" dirty="0" err="1">
                <a:latin typeface="Panton" panose="00000500000000000000" pitchFamily="2" charset="0"/>
              </a:rPr>
              <a:t>Jo</a:t>
            </a:r>
            <a:r>
              <a:rPr lang="pt-BR" dirty="0">
                <a:latin typeface="Panton" panose="00000500000000000000" pitchFamily="2" charset="0"/>
              </a:rPr>
              <a:t> 3.16; </a:t>
            </a:r>
            <a:r>
              <a:rPr lang="pt-BR" dirty="0" err="1">
                <a:latin typeface="Panton" panose="00000500000000000000" pitchFamily="2" charset="0"/>
              </a:rPr>
              <a:t>Hb</a:t>
            </a:r>
            <a:r>
              <a:rPr lang="pt-BR" dirty="0">
                <a:latin typeface="Panton" panose="00000500000000000000" pitchFamily="2" charset="0"/>
              </a:rPr>
              <a:t> 9.12); e o Espírito aplica os benefícios da salvação (</a:t>
            </a:r>
            <a:r>
              <a:rPr lang="pt-BR" dirty="0" err="1">
                <a:latin typeface="Panton" panose="00000500000000000000" pitchFamily="2" charset="0"/>
              </a:rPr>
              <a:t>Tt</a:t>
            </a:r>
            <a:r>
              <a:rPr lang="pt-BR" dirty="0">
                <a:latin typeface="Panton" panose="00000500000000000000" pitchFamily="2" charset="0"/>
              </a:rPr>
              <a:t> 3.5; </a:t>
            </a:r>
            <a:r>
              <a:rPr lang="pt-BR" dirty="0" err="1">
                <a:latin typeface="Panton" panose="00000500000000000000" pitchFamily="2" charset="0"/>
              </a:rPr>
              <a:t>Rm</a:t>
            </a:r>
            <a:r>
              <a:rPr lang="pt-BR" dirty="0">
                <a:latin typeface="Panton" panose="00000500000000000000" pitchFamily="2" charset="0"/>
              </a:rPr>
              <a:t> 8.16). Assim, a unidade divina, longe de contradizer a Trindade, é enriquecida por ela, revelando um Deus que é, ao mesmo tempo, uno em essência e </a:t>
            </a:r>
            <a:r>
              <a:rPr lang="pt-BR" dirty="0" err="1">
                <a:latin typeface="Panton" panose="00000500000000000000" pitchFamily="2" charset="0"/>
              </a:rPr>
              <a:t>Triúno</a:t>
            </a:r>
            <a:r>
              <a:rPr lang="pt-BR" dirty="0">
                <a:latin typeface="Panton" panose="00000500000000000000" pitchFamily="2" charset="0"/>
              </a:rPr>
              <a:t> em Pessoa. O Deus Bíblico não é uma unidade absoluta, monolítica ou impessoal, mas sim uma unidade composta e dinâmica, eternamente subsistente em três Pessoas distintas: Pai, Filho e Espírito Santo.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ACE8E3D-84D9-2BE3-F0BE-2D5295637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8FB9BA4-D053-0A5C-406A-E3831FBE9AF3}"/>
              </a:ext>
            </a:extLst>
          </p:cNvPr>
          <p:cNvSpPr/>
          <p:nvPr/>
        </p:nvSpPr>
        <p:spPr>
          <a:xfrm>
            <a:off x="6743957" y="372157"/>
            <a:ext cx="5271723" cy="339580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  <a:latin typeface="Panton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Cuidado com o grego!</a:t>
            </a:r>
          </a:p>
          <a:p>
            <a:pPr algn="ctr"/>
            <a:r>
              <a:rPr lang="pt-BR" sz="2800" dirty="0" err="1">
                <a:solidFill>
                  <a:schemeClr val="tx1"/>
                </a:solidFill>
                <a:latin typeface="Greek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ousiva</a:t>
            </a:r>
            <a:r>
              <a:rPr lang="pt-BR" sz="2800" dirty="0">
                <a:solidFill>
                  <a:schemeClr val="tx1"/>
                </a:solidFill>
                <a:latin typeface="Panton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(lê-se, </a:t>
            </a:r>
            <a:r>
              <a:rPr lang="pt-BR" sz="2800" dirty="0" err="1">
                <a:solidFill>
                  <a:schemeClr val="tx1"/>
                </a:solidFill>
                <a:latin typeface="Panton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ussía</a:t>
            </a:r>
            <a:r>
              <a:rPr lang="pt-BR" sz="2800" dirty="0">
                <a:solidFill>
                  <a:schemeClr val="tx1"/>
                </a:solidFill>
                <a:latin typeface="Panton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), mas subsistem em três pessoas distintas, </a:t>
            </a:r>
            <a:r>
              <a:rPr lang="pt-BR" sz="2800" dirty="0" err="1">
                <a:solidFill>
                  <a:schemeClr val="tx1"/>
                </a:solidFill>
                <a:latin typeface="Greek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uJpovstasi</a:t>
            </a:r>
            <a:r>
              <a:rPr lang="pt-BR" sz="2800" dirty="0">
                <a:solidFill>
                  <a:schemeClr val="tx1"/>
                </a:solidFill>
                <a:latin typeface="Greek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pt-BR" sz="2800" dirty="0">
                <a:solidFill>
                  <a:schemeClr val="tx1"/>
                </a:solidFill>
                <a:latin typeface="Panton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(lê-se, </a:t>
            </a:r>
            <a:r>
              <a:rPr lang="pt-BR" sz="2800" dirty="0" err="1">
                <a:solidFill>
                  <a:schemeClr val="tx1"/>
                </a:solidFill>
                <a:latin typeface="Panton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rrypostassis</a:t>
            </a:r>
            <a:r>
              <a:rPr lang="pt-BR" sz="2800" dirty="0">
                <a:solidFill>
                  <a:schemeClr val="tx1"/>
                </a:solidFill>
                <a:latin typeface="Panton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). Em grego o S nunca tem som de Z, como em casa, caso, casar, analisar.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E6C52A1-E596-AD03-EFCE-0E796EAF7076}"/>
              </a:ext>
            </a:extLst>
          </p:cNvPr>
          <p:cNvSpPr/>
          <p:nvPr/>
        </p:nvSpPr>
        <p:spPr>
          <a:xfrm>
            <a:off x="5251197" y="1560374"/>
            <a:ext cx="6650133" cy="500008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1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Deus é uno em essência, mas existe eternamente em três Pessoas distintas: Pai, Filho e Espírito Santo.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obra da redenção é trinitária, com funções distintas para cada Pessoa divina.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Pai planeja, o Filho realiza a expiação e o Espírito aplica a salvação.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unidade de Deus não nega a Trindade, mas é enriquecida por ela.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Deus bíblico é dinâmico e pessoal, não uma unidade impessoal ou monolítica.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06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D5FC6-15C0-5A97-4E47-6469951B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AFD78A6D-9243-9FFD-EB2D-A67F168A0B7E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1099B2FA-02BA-4424-EE0E-21A26341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A DISTINÇÃO E A UNIDADE DAS PESSOAS DIVINAS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F200983-95CB-6BFF-4321-2CC9492384B7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B646D1A9-801E-671F-9D65-9FAC2C6EA51F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A DISTINÇÃO E A UNIDADE DAS PESSOAS DIVINAS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21204E9-45CE-5C4C-7AC6-CF5C6AD7DBCC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F301EB4-DC8F-12FE-46F4-9C4078A3F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7D2DC30-F933-963C-D8B1-65F4DBC0CB05}"/>
              </a:ext>
            </a:extLst>
          </p:cNvPr>
          <p:cNvSpPr txBox="1"/>
          <p:nvPr/>
        </p:nvSpPr>
        <p:spPr>
          <a:xfrm>
            <a:off x="281726" y="2459739"/>
            <a:ext cx="16335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1 - Unidade e distinção pessoal.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A doutrina da Trindade afirma que Deus é uma só essência (gr. ousia), mas subsiste em três Pessoas distintas (gr. hipóstases). A Obra da Redenção, por exemplo, é trinitária em sua essência: o Pai planeja e elege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Ef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1.4); o Filho executa a obra expiatória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3.16; 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Hb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9.12); 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847398C2-708C-E5C0-CE51-15871C7D36C7}"/>
              </a:ext>
            </a:extLst>
          </p:cNvPr>
          <p:cNvSpPr txBox="1">
            <a:spLocks/>
          </p:cNvSpPr>
          <p:nvPr/>
        </p:nvSpPr>
        <p:spPr>
          <a:xfrm>
            <a:off x="8525464" y="740953"/>
            <a:ext cx="175449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A DISTINÇÃO E A UNIDADE DAS PESSOAS DIVINAS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5DA7840-BD79-D8A2-9B40-BCB10D1AB879}"/>
              </a:ext>
            </a:extLst>
          </p:cNvPr>
          <p:cNvSpPr txBox="1"/>
          <p:nvPr/>
        </p:nvSpPr>
        <p:spPr>
          <a:xfrm>
            <a:off x="8599221" y="2459739"/>
            <a:ext cx="16153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A Trindade Explicitada no Novo Testamento.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A Trindade não é vista como três deuses, mas como três Pessoas em um único Deus. Por exemplo, na fórmula batismal “batizando-os em nome do Pai, e do Filho, e do Espírito Santo”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Mt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28.19);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F00BD97-FAA7-5F90-0B55-7946240C068E}"/>
              </a:ext>
            </a:extLst>
          </p:cNvPr>
          <p:cNvSpPr txBox="1"/>
          <p:nvPr/>
        </p:nvSpPr>
        <p:spPr>
          <a:xfrm>
            <a:off x="2423149" y="2459740"/>
            <a:ext cx="569421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Pluralidade na Unidade no Antigo Testamento. 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Antigo Testamento aponta para uma pluralidade dentro da unidade divina. O nome hebraico Elohim, plural de Eloah, é utilizado para designar o Deus único de Israel: “No princípio, criou Deus (Elohim) os céus e a terra”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1.1). No texto, o sujeito (Deus) está no plural, enquanto o verbo “criou”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está no singular, indicando uma pluralidade pessoal em uma única essência divina. Essa estrutura gramatical incomum reaparece em outros textos bíblicos (cf. 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1.26; 3.22; 11.7; 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6.8). Essas passagens evidenciam que o monoteísmo do AT não nega a Trindade, mas admite pluralidade interna na divindade. Assim sendo, a doutrina da Trindade não contraria a unidade de Deus conforme revelada nas Escrituras, mas a completa e a qualifica.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D37537A-7BD9-97E4-41A2-E430BD263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427211B-9D22-9E9A-591C-D6A386029D8E}"/>
              </a:ext>
            </a:extLst>
          </p:cNvPr>
          <p:cNvSpPr/>
          <p:nvPr/>
        </p:nvSpPr>
        <p:spPr>
          <a:xfrm>
            <a:off x="6743957" y="372157"/>
            <a:ext cx="5271723" cy="574489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  <a:latin typeface="Panton Bold" panose="000008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Cuidado com o hebraico!</a:t>
            </a:r>
          </a:p>
          <a:p>
            <a:pPr algn="ctr"/>
            <a:r>
              <a:rPr lang="he-IL" sz="2800" dirty="0">
                <a:solidFill>
                  <a:schemeClr val="tx1"/>
                </a:solidFill>
                <a:latin typeface="Greek" panose="000004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אֱלֹהִ֑ים</a:t>
            </a:r>
            <a:r>
              <a:rPr lang="pt-BR" sz="2800" dirty="0">
                <a:solidFill>
                  <a:schemeClr val="tx1"/>
                </a:solidFill>
                <a:latin typeface="Panton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(lê-se, </a:t>
            </a:r>
            <a:r>
              <a:rPr lang="pt-BR" sz="2800" dirty="0" err="1">
                <a:solidFill>
                  <a:schemeClr val="tx1"/>
                </a:solidFill>
                <a:latin typeface="Panton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Elorrim</a:t>
            </a:r>
            <a:r>
              <a:rPr lang="pt-BR" sz="2800" dirty="0">
                <a:solidFill>
                  <a:schemeClr val="tx1"/>
                </a:solidFill>
                <a:latin typeface="Panton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). Em hebraico o H no meio de uma palavra é quase sempre pronunciado como RR. Ao contrário de hora, homem, hoje, em que ignoramos a pronúncia do H. Outra armadilha é que o M é pronunciado como se quiséssemos mastigar a língua.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BEDE5A77-7DB3-F9BC-4676-B306179B78C3}"/>
              </a:ext>
            </a:extLst>
          </p:cNvPr>
          <p:cNvSpPr/>
          <p:nvPr/>
        </p:nvSpPr>
        <p:spPr>
          <a:xfrm>
            <a:off x="5251197" y="1560374"/>
            <a:ext cx="6650133" cy="500008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2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Antigo Testamento revela pluralidade dentro da unidade divina.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uso do nome Elohim, plural com verbos no singular, indica uma única essência com pluralidade pessoal.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Essa estrutura aparece em diversos textos bíblicos, sugerindo uma pluralidade interna em Deus.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monoteísmo do AT não exclui a Trindade, mas admite essa pluralidade.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Assim, a doutrina da Trindade não contradiz, mas completa a revelação bíblica da unidade de Deus.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94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38274-2EDF-6159-98D4-259F57F46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5B88A93-C6BE-8275-C8C9-EFE2C75617E1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81B77FA7-AFF6-A282-0A51-4FF36A789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A DISTINÇÃO E A UNIDADE DAS PESSOAS DIVINAS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1E06C71-3273-83D6-E1F9-A70FE619A270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81992CF5-7FE5-97E6-5827-18FC352DB7CC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A DISTINÇÃO E A UNIDADE DAS PESSOAS DIVINAS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551C6F2-7B0E-2097-92D5-18428865075B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50BB5CC-3655-D058-D3FF-BF06997C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FCBDE3D-6B29-FADE-B4FC-425DC962901C}"/>
              </a:ext>
            </a:extLst>
          </p:cNvPr>
          <p:cNvSpPr txBox="1"/>
          <p:nvPr/>
        </p:nvSpPr>
        <p:spPr>
          <a:xfrm>
            <a:off x="291950" y="2459739"/>
            <a:ext cx="1623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1 - Unidade e distinção pessoal.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A doutrina da Trindade afirma que Deus é uma só essência (gr. ousia), mas subsiste em três Pessoas distintas (gr. hipóstases). A Obra da Redenção, por exemplo, é trinitária em sua essência: o Pai planeja e elege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Ef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1.4); o Filho executa a obra expiatória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3.16; 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Hb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9.12); 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955A2855-C183-9592-FE4A-C21170ED5D97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A DISTINÇÃO E A UNIDADE DAS PESSOAS DIVINAS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2DC000E-D5CF-F395-D761-7769C518BFFB}"/>
              </a:ext>
            </a:extLst>
          </p:cNvPr>
          <p:cNvSpPr txBox="1"/>
          <p:nvPr/>
        </p:nvSpPr>
        <p:spPr>
          <a:xfrm>
            <a:off x="2088599" y="2475212"/>
            <a:ext cx="16551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Pluralidade na Unidade no Antigo Testamento.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Antigo Testamento aponta para uma pluralidade dentro da unidade divina. O nome hebraico Elohim, plural de Eloah, é utilizado para designar o Deus único de Israel: “No princípio, criou Deus (Elohim) os céus e a terra”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1.1).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51C0AEE-C8FD-AB29-0D58-8B4A2BC1ADB9}"/>
              </a:ext>
            </a:extLst>
          </p:cNvPr>
          <p:cNvSpPr txBox="1"/>
          <p:nvPr/>
        </p:nvSpPr>
        <p:spPr>
          <a:xfrm>
            <a:off x="4219059" y="2459740"/>
            <a:ext cx="56942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nton Bold" panose="00000800000000000000" pitchFamily="2" charset="0"/>
              </a:rPr>
              <a:t>3 - A Trindade Explicitada no Novo Testamento.</a:t>
            </a:r>
            <a:r>
              <a:rPr lang="pt-BR" dirty="0">
                <a:latin typeface="Panton" panose="00000500000000000000" pitchFamily="2" charset="0"/>
              </a:rPr>
              <a:t> A Trindade não é vista como três deuses, mas como três Pessoas em um único Deus. Por exemplo, na fórmula batismal “batizando-os em nome do Pai, e do Filho, e do Espírito Santo” (</a:t>
            </a:r>
            <a:r>
              <a:rPr lang="pt-BR" dirty="0" err="1">
                <a:latin typeface="Panton" panose="00000500000000000000" pitchFamily="2" charset="0"/>
              </a:rPr>
              <a:t>Mt</a:t>
            </a:r>
            <a:r>
              <a:rPr lang="pt-BR" dirty="0">
                <a:latin typeface="Panton" panose="00000500000000000000" pitchFamily="2" charset="0"/>
              </a:rPr>
              <a:t> 28.19); o substantivo singular “nome” (Gr. </a:t>
            </a:r>
            <a:r>
              <a:rPr lang="pt-BR" dirty="0" err="1">
                <a:latin typeface="Panton" panose="00000500000000000000" pitchFamily="2" charset="0"/>
              </a:rPr>
              <a:t>ónoma</a:t>
            </a:r>
            <a:r>
              <a:rPr lang="pt-BR" dirty="0">
                <a:latin typeface="Panton" panose="00000500000000000000" pitchFamily="2" charset="0"/>
              </a:rPr>
              <a:t>), indica uma só essência, seguida por três Pessoas distintas. O mesmo ocorre na bênção apostólica “a graça do Senhor Jesus Cristo, e o amor de Deus, e a comunhão do Espírito Santo sejam com vós todos” (2Co 13.13); esse texto associa as três Pessoas de modo equitativo.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959CA0F-B938-8F81-CE09-6DB40ABB8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8FAC889-F2A7-FCDF-7999-39E6DA2A898A}"/>
              </a:ext>
            </a:extLst>
          </p:cNvPr>
          <p:cNvSpPr/>
          <p:nvPr/>
        </p:nvSpPr>
        <p:spPr>
          <a:xfrm>
            <a:off x="5249916" y="3765008"/>
            <a:ext cx="6650133" cy="2546466"/>
          </a:xfrm>
          <a:prstGeom prst="roundRect">
            <a:avLst/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Ainda, as Escrituras afirmam que fomos “eleitos segundo a presciência de Deus Pai, em santificação do Espírito, para a obediência e aspersão do sangue de Jesus Cristo” (1Pe 1.2); aqui a participação das três Pessoas divinas na obra da salvação é nitidamente evidenciada. E Paulo acrescenta “há um só corpo e um só Espírito… um só Senhor… um só Deus e Pai de todos” (</a:t>
            </a:r>
            <a:r>
              <a:rPr lang="pt-BR" dirty="0" err="1">
                <a:solidFill>
                  <a:schemeClr val="tx1"/>
                </a:solidFill>
                <a:latin typeface="Panton" panose="00000500000000000000" pitchFamily="2" charset="0"/>
              </a:rPr>
              <a:t>Ef</a:t>
            </a: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 4.4-6); essa tríade (Espírito, Senhor, e Deus Pai) reflete obviamente a estrutura trinitária da divindade.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C933FDEF-45D3-DD8A-3C4B-15D199F08E48}"/>
              </a:ext>
            </a:extLst>
          </p:cNvPr>
          <p:cNvSpPr/>
          <p:nvPr/>
        </p:nvSpPr>
        <p:spPr>
          <a:xfrm>
            <a:off x="5251197" y="1560374"/>
            <a:ext cx="6650133" cy="500008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3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Novo Testamento apresenta a Trindade como um único Deus em três Pessoas, não como três deuses.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fórmula batismal de Mateus 28.19 mostra uma só essência (“nome”, no singular) e três Pessoas distintas.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bênção apostólica (2Co 13.13) coloca Pai, Filho e Espírito Santo em igualdade e comunhão.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Textos como 1 Pedro 1.2 evidenciam a atuação conjunta das três Pessoas na obra da salvação.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Efésios 4.4–6 reforça a unidade divina por meio de uma estrutura claramente trinitária.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23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69451-2FEA-1B5F-BCA7-F6B6A8060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583FB6E-0C07-C278-9408-C0D21120CE13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F5FD90C1-8105-7809-45F1-9021D51D2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A RELEVÂNCIA DA TRINDADE PARA A FÉ CRISTÃ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FA6BC37-0F3B-854B-5649-98D4CEAFB496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E3EB4B9A-D683-2A09-A1B1-7D8181F3B56B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RELEVÂNCIA DA TRINDADE PARA A FÉ CRISTÃ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6FA09BD-71E6-EFF5-EB1F-3D917E9F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BC6894-940E-4C45-EDB9-30A6CCC71FB0}"/>
              </a:ext>
            </a:extLst>
          </p:cNvPr>
          <p:cNvSpPr txBox="1"/>
          <p:nvPr/>
        </p:nvSpPr>
        <p:spPr>
          <a:xfrm>
            <a:off x="6792530" y="2459739"/>
            <a:ext cx="1649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descida do Espírito: a unção para o Ministério.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Logo após sair das águas, Jesus viu os céus se abrirem e o Espírito Santo desceu sobre Ele em forma corpórea como uma pomba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3.16; Mc 1.10;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3.22; 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1.32). Essa manifestação visível indicava ser Ele o Messias prometido, o Cristo, literalmente “o Ungido” de Deus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11.2; 42.1).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9D76B9-4784-21BE-F808-EC8626B85931}"/>
              </a:ext>
            </a:extLst>
          </p:cNvPr>
          <p:cNvSpPr txBox="1"/>
          <p:nvPr/>
        </p:nvSpPr>
        <p:spPr>
          <a:xfrm>
            <a:off x="623456" y="2459740"/>
            <a:ext cx="5694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nton Bold" panose="00000800000000000000" pitchFamily="2" charset="0"/>
              </a:rPr>
              <a:t>1 - Desenvolvimento doutrinário da Trindade. </a:t>
            </a:r>
            <a:r>
              <a:rPr lang="pt-BR" dirty="0">
                <a:latin typeface="Panton" panose="00000500000000000000" pitchFamily="2" charset="0"/>
              </a:rPr>
              <a:t>A doutrina da Trindade não é uma elaboração tardia da fé cristã, ela emerge das Escrituras como a revelação progressiva do Deus vivo (</a:t>
            </a:r>
            <a:r>
              <a:rPr lang="pt-BR" dirty="0" err="1">
                <a:latin typeface="Panton" panose="00000500000000000000" pitchFamily="2" charset="0"/>
              </a:rPr>
              <a:t>Dt</a:t>
            </a:r>
            <a:r>
              <a:rPr lang="pt-BR" dirty="0">
                <a:latin typeface="Panton" panose="00000500000000000000" pitchFamily="2" charset="0"/>
              </a:rPr>
              <a:t> 6.4; Mc 12.29; </a:t>
            </a:r>
            <a:r>
              <a:rPr lang="pt-BR" dirty="0" err="1">
                <a:latin typeface="Panton" panose="00000500000000000000" pitchFamily="2" charset="0"/>
              </a:rPr>
              <a:t>Rm</a:t>
            </a:r>
            <a:r>
              <a:rPr lang="pt-BR" dirty="0">
                <a:latin typeface="Panton" panose="00000500000000000000" pitchFamily="2" charset="0"/>
              </a:rPr>
              <a:t> 1.3,4; </a:t>
            </a:r>
            <a:r>
              <a:rPr lang="pt-BR" dirty="0" err="1">
                <a:latin typeface="Panton" panose="00000500000000000000" pitchFamily="2" charset="0"/>
              </a:rPr>
              <a:t>Is</a:t>
            </a:r>
            <a:r>
              <a:rPr lang="pt-BR" dirty="0">
                <a:latin typeface="Panton" panose="00000500000000000000" pitchFamily="2" charset="0"/>
              </a:rPr>
              <a:t> 7.14; </a:t>
            </a:r>
            <a:r>
              <a:rPr lang="pt-BR" dirty="0" err="1">
                <a:latin typeface="Panton" panose="00000500000000000000" pitchFamily="2" charset="0"/>
              </a:rPr>
              <a:t>Jo</a:t>
            </a:r>
            <a:r>
              <a:rPr lang="pt-BR" dirty="0">
                <a:latin typeface="Panton" panose="00000500000000000000" pitchFamily="2" charset="0"/>
              </a:rPr>
              <a:t> 16.13; 2Co 3.17). Sua plena compreensão foi definida nos primeiros séculos da Igreja. O Concílio de Niceia (325 d.C.) proclamou que o Filho é “da mesma substância” (gr. </a:t>
            </a:r>
            <a:r>
              <a:rPr lang="pt-BR" dirty="0" err="1">
                <a:latin typeface="Panton" panose="00000500000000000000" pitchFamily="2" charset="0"/>
              </a:rPr>
              <a:t>homoousios</a:t>
            </a:r>
            <a:r>
              <a:rPr lang="pt-BR" dirty="0">
                <a:latin typeface="Panton" panose="00000500000000000000" pitchFamily="2" charset="0"/>
              </a:rPr>
              <a:t>) do Pai, condenando a ideia de que Ele fosse uma criatura exaltada. O Concílio de Constantinopla (381 d.C.) completou a formulação trinitária ao afirmar a divindade do Espírito Santo. Desde os primeiros séculos, estudiosos da fé cristã têm ensinado a perfeita unidade em Deus, sem confundir a identidade de cada Pessoa divina. </a:t>
            </a:r>
            <a:r>
              <a:rPr lang="pt-BR" dirty="0">
                <a:solidFill>
                  <a:schemeClr val="bg1"/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Continua...</a:t>
            </a:r>
            <a:endParaRPr lang="pt-BR" dirty="0">
              <a:latin typeface="Panton" panose="00000500000000000000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5DCD572-D16A-C9F9-3CA8-D9FFE4E8A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9179AE8-D3F4-6E8A-BEC5-4798F93B0D2C}"/>
              </a:ext>
            </a:extLst>
          </p:cNvPr>
          <p:cNvSpPr/>
          <p:nvPr/>
        </p:nvSpPr>
        <p:spPr>
          <a:xfrm>
            <a:off x="4628491" y="3748085"/>
            <a:ext cx="5694219" cy="2067606"/>
          </a:xfrm>
          <a:prstGeom prst="roundRect">
            <a:avLst/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Assim, aprendemos que o Pai, eterno e não gerado, é a fonte; o Filho é gerado do Pai; e o Espírito Santo procede do Pai e do Filho. Desse modo, o apóstolo Paulo ensina a natureza trinitária da espiritualidade cristã: o cristão ora ao Pai, por meio do Filho, no poder do Espírito Santo (</a:t>
            </a:r>
            <a:r>
              <a:rPr lang="pt-BR" dirty="0" err="1">
                <a:solidFill>
                  <a:schemeClr val="tx1"/>
                </a:solidFill>
                <a:latin typeface="Panton" panose="00000500000000000000" pitchFamily="2" charset="0"/>
              </a:rPr>
              <a:t>Ef</a:t>
            </a: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 2.13,18).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33F58C84-1FCE-667B-8F3C-7965BA7A51FF}"/>
              </a:ext>
            </a:extLst>
          </p:cNvPr>
          <p:cNvSpPr/>
          <p:nvPr/>
        </p:nvSpPr>
        <p:spPr>
          <a:xfrm>
            <a:off x="5251197" y="1560374"/>
            <a:ext cx="6650133" cy="500008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1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700" dirty="0">
                <a:solidFill>
                  <a:schemeClr val="tx1"/>
                </a:solidFill>
                <a:latin typeface="Panton" panose="00000500000000000000" pitchFamily="2" charset="0"/>
              </a:rPr>
              <a:t>A doutrina da Trindade surge das Escrituras, como revelação progressiva de Deus, e não como criação tardia da Igreja.</a:t>
            </a:r>
          </a:p>
          <a:p>
            <a:pPr marL="342900" indent="-342900">
              <a:buFont typeface="+mj-lt"/>
              <a:buAutoNum type="arabicPeriod"/>
            </a:pPr>
            <a:endParaRPr lang="pt-BR" sz="1700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700" dirty="0">
                <a:solidFill>
                  <a:schemeClr val="tx1"/>
                </a:solidFill>
                <a:latin typeface="Panton" panose="00000500000000000000" pitchFamily="2" charset="0"/>
              </a:rPr>
              <a:t>O Concílio de Niceia (325 d.C.) afirmou que o Filho é da mesma substância do Pai, rejeitando a ideia de que fosse uma criatura.</a:t>
            </a:r>
          </a:p>
          <a:p>
            <a:pPr marL="342900" indent="-342900">
              <a:buFont typeface="+mj-lt"/>
              <a:buAutoNum type="arabicPeriod"/>
            </a:pPr>
            <a:endParaRPr lang="pt-BR" sz="1700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700" dirty="0">
                <a:solidFill>
                  <a:schemeClr val="tx1"/>
                </a:solidFill>
                <a:latin typeface="Panton" panose="00000500000000000000" pitchFamily="2" charset="0"/>
              </a:rPr>
              <a:t>O Concílio de Constantinopla (381 d.C.) confirmou a divindade do Espírito Santo, completando a doutrina trinitária.</a:t>
            </a:r>
          </a:p>
          <a:p>
            <a:pPr marL="342900" indent="-342900">
              <a:buFont typeface="+mj-lt"/>
              <a:buAutoNum type="arabicPeriod"/>
            </a:pPr>
            <a:endParaRPr lang="pt-BR" sz="1700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700" dirty="0">
                <a:solidFill>
                  <a:schemeClr val="tx1"/>
                </a:solidFill>
                <a:latin typeface="Panton" panose="00000500000000000000" pitchFamily="2" charset="0"/>
              </a:rPr>
              <a:t>O Pai é a fonte eterna, o Filho é gerado do Pai e o Espírito Santo procede do Pai e do Filho.</a:t>
            </a:r>
          </a:p>
          <a:p>
            <a:pPr marL="342900" indent="-342900">
              <a:buFont typeface="+mj-lt"/>
              <a:buAutoNum type="arabicPeriod"/>
            </a:pPr>
            <a:endParaRPr lang="pt-BR" sz="1700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700" dirty="0">
                <a:solidFill>
                  <a:schemeClr val="tx1"/>
                </a:solidFill>
                <a:latin typeface="Panton" panose="00000500000000000000" pitchFamily="2" charset="0"/>
              </a:rPr>
              <a:t>A vida cristã reflete essa realidade trinitária: o cristão se dirige ao Pai, por meio do Filho, no poder do Espírito Santo.</a:t>
            </a:r>
            <a:endParaRPr lang="pt-BR" sz="1700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EE7F3C6-4AB7-A87D-9AA0-99B905E24567}"/>
              </a:ext>
            </a:extLst>
          </p:cNvPr>
          <p:cNvSpPr/>
          <p:nvPr/>
        </p:nvSpPr>
        <p:spPr>
          <a:xfrm>
            <a:off x="5251197" y="427942"/>
            <a:ext cx="6650133" cy="613251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Panton Bold" panose="00000800000000000000" pitchFamily="2" charset="0"/>
              </a:rPr>
              <a:t>Concílios que abordaram a Trindade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Panton" panose="00000500000000000000" pitchFamily="2" charset="0"/>
              </a:rPr>
              <a:t>Primeiro Concílio de Niceia (325 d.C.): </a:t>
            </a:r>
            <a:r>
              <a:rPr lang="pt-BR" sz="1600" dirty="0">
                <a:solidFill>
                  <a:schemeClr val="tx1"/>
                </a:solidFill>
                <a:latin typeface="Panton" panose="00000500000000000000" pitchFamily="2" charset="0"/>
              </a:rPr>
              <a:t>Convocado pelo imperador Constantino I, este concílio abordou a controvérsia do arianismo, que negava a divindade de Jesus Cristo, afirmando que Ele era uma criatura e não coeterno ou consubstancial a Deus Pai. O Concílio de Niceia estabeleceu o dogma de que o Filho é "consubstancial" (da mesma substância ou essência, em grego </a:t>
            </a:r>
            <a:r>
              <a:rPr lang="pt-BR" sz="1600" dirty="0" err="1">
                <a:solidFill>
                  <a:schemeClr val="tx1"/>
                </a:solidFill>
                <a:latin typeface="Panton" panose="00000500000000000000" pitchFamily="2" charset="0"/>
              </a:rPr>
              <a:t>homoousios</a:t>
            </a:r>
            <a:r>
              <a:rPr lang="pt-BR" sz="1600" dirty="0">
                <a:solidFill>
                  <a:schemeClr val="tx1"/>
                </a:solidFill>
                <a:latin typeface="Panton" panose="00000500000000000000" pitchFamily="2" charset="0"/>
              </a:rPr>
              <a:t>) ao Pai, declarando a divindade de Cristo e combatendo as teses arianas. O resultado foi a formulação do Credo </a:t>
            </a:r>
            <a:r>
              <a:rPr lang="pt-BR" sz="1600" dirty="0" err="1">
                <a:solidFill>
                  <a:schemeClr val="tx1"/>
                </a:solidFill>
                <a:latin typeface="Panton" panose="00000500000000000000" pitchFamily="2" charset="0"/>
              </a:rPr>
              <a:t>Niceno</a:t>
            </a:r>
            <a:r>
              <a:rPr lang="pt-BR" sz="1600" dirty="0">
                <a:solidFill>
                  <a:schemeClr val="tx1"/>
                </a:solidFill>
                <a:latin typeface="Panton" panose="00000500000000000000" pitchFamily="2" charset="0"/>
              </a:rPr>
              <a:t> original.</a:t>
            </a:r>
          </a:p>
          <a:p>
            <a:pPr algn="ctr"/>
            <a:endParaRPr lang="pt-BR" sz="1600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Panton" panose="00000500000000000000" pitchFamily="2" charset="0"/>
              </a:rPr>
              <a:t>Primeiro Concílio de Constantinopla (381 d.C.): </a:t>
            </a:r>
            <a:r>
              <a:rPr lang="pt-BR" sz="1600" dirty="0">
                <a:solidFill>
                  <a:schemeClr val="tx1"/>
                </a:solidFill>
                <a:latin typeface="Panton" panose="00000500000000000000" pitchFamily="2" charset="0"/>
              </a:rPr>
              <a:t>Este concílio confirmou as decisões de Niceia e aprofundou a doutrina trinitária, focando especificamente na divindade do Espírito Santo, que era negada por alguns grupos (como os macedonianos ou </a:t>
            </a:r>
            <a:r>
              <a:rPr lang="pt-BR" sz="1600" dirty="0" err="1">
                <a:solidFill>
                  <a:schemeClr val="tx1"/>
                </a:solidFill>
                <a:latin typeface="Panton" panose="00000500000000000000" pitchFamily="2" charset="0"/>
              </a:rPr>
              <a:t>pneumatômacos</a:t>
            </a:r>
            <a:r>
              <a:rPr lang="pt-BR" sz="1600" dirty="0">
                <a:solidFill>
                  <a:schemeClr val="tx1"/>
                </a:solidFill>
                <a:latin typeface="Panton" panose="00000500000000000000" pitchFamily="2" charset="0"/>
              </a:rPr>
              <a:t>). O concílio declarou que o Espírito Santo é uma pessoa divina igual em essência ao Pai e ao Filho, que "procede do Pai" e é "</a:t>
            </a:r>
            <a:r>
              <a:rPr lang="pt-BR" sz="1600" dirty="0" err="1">
                <a:solidFill>
                  <a:schemeClr val="tx1"/>
                </a:solidFill>
                <a:latin typeface="Panton" panose="00000500000000000000" pitchFamily="2" charset="0"/>
              </a:rPr>
              <a:t>co-adorado</a:t>
            </a:r>
            <a:r>
              <a:rPr lang="pt-BR" sz="1600" dirty="0">
                <a:solidFill>
                  <a:schemeClr val="tx1"/>
                </a:solidFill>
                <a:latin typeface="Panton" panose="00000500000000000000" pitchFamily="2" charset="0"/>
              </a:rPr>
              <a:t> e </a:t>
            </a:r>
            <a:r>
              <a:rPr lang="pt-BR" sz="1600" dirty="0" err="1">
                <a:solidFill>
                  <a:schemeClr val="tx1"/>
                </a:solidFill>
                <a:latin typeface="Panton" panose="00000500000000000000" pitchFamily="2" charset="0"/>
              </a:rPr>
              <a:t>co-glorificado</a:t>
            </a:r>
            <a:r>
              <a:rPr lang="pt-BR" sz="1600" dirty="0">
                <a:solidFill>
                  <a:schemeClr val="tx1"/>
                </a:solidFill>
                <a:latin typeface="Panton" panose="00000500000000000000" pitchFamily="2" charset="0"/>
              </a:rPr>
              <a:t>". O credo foi ampliado, resultando no que é hoje conhecido como o Credo </a:t>
            </a:r>
            <a:r>
              <a:rPr lang="pt-BR" sz="1600" dirty="0" err="1">
                <a:solidFill>
                  <a:schemeClr val="tx1"/>
                </a:solidFill>
                <a:latin typeface="Panton" panose="00000500000000000000" pitchFamily="2" charset="0"/>
              </a:rPr>
              <a:t>Niceno</a:t>
            </a:r>
            <a:r>
              <a:rPr lang="pt-BR" sz="1600" dirty="0">
                <a:solidFill>
                  <a:schemeClr val="tx1"/>
                </a:solidFill>
                <a:latin typeface="Panton" panose="00000500000000000000" pitchFamily="2" charset="0"/>
              </a:rPr>
              <a:t>-Constantinopolitano, que é a base da compreensão da Trindade para a maioria das denominações cristãs. </a:t>
            </a:r>
          </a:p>
        </p:txBody>
      </p:sp>
    </p:spTree>
    <p:extLst>
      <p:ext uri="{BB962C8B-B14F-4D97-AF65-F5344CB8AC3E}">
        <p14:creationId xmlns:p14="http://schemas.microsoft.com/office/powerpoint/2010/main" val="256801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B8422-6857-6340-CC48-28A6592D3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41DE064-B797-3DF6-60CB-BE2D106E5C28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7A08A70C-DB90-EF72-6CF6-41B40B8FA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I- A REVELAÇÃO TRINITÁRIA NO BATISMO DE JESUS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4A010CB-AF23-6A7B-2E7A-ED2C143EE8C5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E5A91CDE-3932-F2F4-AB3C-720C368E9888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I- A REVELAÇÃO TRINITÁRIA NO BATISMO DE JESUS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15D60DE7-713B-5AFD-53C8-753FD1FCF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1EAB58A-2714-B35B-F1BB-CC8CDB7D5FC8}"/>
              </a:ext>
            </a:extLst>
          </p:cNvPr>
          <p:cNvSpPr txBox="1"/>
          <p:nvPr/>
        </p:nvSpPr>
        <p:spPr>
          <a:xfrm>
            <a:off x="281726" y="2459739"/>
            <a:ext cx="1633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1 - Desenvolvimento doutrinário da Trindade.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A doutrina da Trindade não é uma elaboração tardia da fé cristã, ela emerge das Escrituras como a revelação progressiva do Deus vivo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Dt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6.4; Mc 12.29; 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Rm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1.3,4; 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Is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7.14; 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16.13; 2Co 3.17).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7B1B606-8F41-1A5D-CF76-5360A503F16C}"/>
              </a:ext>
            </a:extLst>
          </p:cNvPr>
          <p:cNvSpPr txBox="1"/>
          <p:nvPr/>
        </p:nvSpPr>
        <p:spPr>
          <a:xfrm>
            <a:off x="2423149" y="2459740"/>
            <a:ext cx="5694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Implicações doutrinárias. </a:t>
            </a:r>
            <a:r>
              <a:rPr lang="pt-BR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negação da Trindade resultou em heresias. O </a:t>
            </a:r>
            <a:r>
              <a:rPr lang="pt-BR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triteísmo</a:t>
            </a:r>
            <a:r>
              <a:rPr lang="pt-BR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(crença em três deuses separados) viola a unidade de Deus, pois a Bíblia revela a existência de “um só Deus” (1Co 8.6). O unitarismo afirma que somente o Pai é Deus, negando a divindade de Cristo e do Espírito Santo, contrariando as Escrituras que ensinam a divindade de ambos (</a:t>
            </a:r>
            <a:r>
              <a:rPr lang="pt-BR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1.1; At 5.3,4). O unicismo (ou modalismo), ensina que Deus se manifesta em três formas sucessivas, porém, no batismo de Jesus está claro que as três Pessoas são distintas e se manifestaram simultaneamente (</a:t>
            </a:r>
            <a:r>
              <a:rPr lang="pt-BR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pt-BR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3.16,17). Assim sendo, o monoteísmo bíblico ensina que “há um só Deus que subsiste em três Pessoas distintas”. </a:t>
            </a:r>
            <a:r>
              <a:rPr lang="pt-BR" dirty="0">
                <a:solidFill>
                  <a:schemeClr val="bg1"/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Continua...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E922C69-DCD3-7153-03CB-0F7CCC084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C114FE1-AE56-D399-B9EB-CF2C44A3F188}"/>
              </a:ext>
            </a:extLst>
          </p:cNvPr>
          <p:cNvSpPr/>
          <p:nvPr/>
        </p:nvSpPr>
        <p:spPr>
          <a:xfrm>
            <a:off x="5339759" y="4018273"/>
            <a:ext cx="6650133" cy="1980896"/>
          </a:xfrm>
          <a:prstGeom prst="roundRect">
            <a:avLst/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compreensão distorcida dessa doutrina tem sérias implicações para a salvação: “E a vida eterna é esta: que conheçam a ti só por único Deus verdadeiro e a Jesus Cristo, a quem enviaste” (</a:t>
            </a:r>
            <a:r>
              <a:rPr lang="pt-BR" dirty="0" err="1">
                <a:solidFill>
                  <a:schemeClr val="tx1"/>
                </a:solidFill>
                <a:latin typeface="Panton" panose="00000500000000000000" pitchFamily="2" charset="0"/>
              </a:rPr>
              <a:t>Jo</a:t>
            </a: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 17.3). A doutrina da Trindade é inseparável do Evangelho, pois o Deus que salva é o mesmo Deus que se revela.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F6E3301-F201-2F3F-A73A-E422D2E1BA20}"/>
              </a:ext>
            </a:extLst>
          </p:cNvPr>
          <p:cNvSpPr/>
          <p:nvPr/>
        </p:nvSpPr>
        <p:spPr>
          <a:xfrm>
            <a:off x="5251197" y="1560374"/>
            <a:ext cx="6650133" cy="500008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1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negação da Trindade levou ao surgimento de heresias ao longo da história.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</a:t>
            </a:r>
            <a:r>
              <a:rPr lang="pt-BR" dirty="0" err="1">
                <a:solidFill>
                  <a:schemeClr val="tx1"/>
                </a:solidFill>
                <a:latin typeface="Panton" panose="00000500000000000000" pitchFamily="2" charset="0"/>
              </a:rPr>
              <a:t>triteísmo</a:t>
            </a: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 contradiz a unidade bíblica de Deus ao defender três deuses separados.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unitarismo nega a divindade do Filho e do Espírito Santo, contrariando as Escrituras.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unicismo (modalismo) afirma manifestações sucessivas de Deus, mas é refutado pela manifestação simultânea das três Pessoas no batismo de Jesus.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doutrina da Trindade é inseparável do Evangelho, já que o Deus que salva é o Deus que se revela.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1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8" y="1790488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CONCLUSÃO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6AFCDD-05D7-887C-427F-3CD4823153EC}"/>
              </a:ext>
            </a:extLst>
          </p:cNvPr>
          <p:cNvSpPr txBox="1"/>
          <p:nvPr/>
        </p:nvSpPr>
        <p:spPr>
          <a:xfrm>
            <a:off x="1402689" y="2068957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Compreender a Trindade é fundamental para manter a fidelidade doutrinária. Ela não apenas protege a integridade da revelação de Deus, mas também sustenta toda a estrutura da salvação.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8F2990B-53CB-9AD2-9316-58662AFC4256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D60B6C-4B6D-5CEC-C0A6-6250290C2191}"/>
              </a:ext>
            </a:extLst>
          </p:cNvPr>
          <p:cNvSpPr txBox="1"/>
          <p:nvPr/>
        </p:nvSpPr>
        <p:spPr>
          <a:xfrm>
            <a:off x="1402689" y="3576761"/>
            <a:ext cx="854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Crer na Trindade é crer no Deus que salva e que se manifesta plenamente como Pai, Filho e Espírito Santo. Por isso, a doutrina da Trindade deve ser confessada, celebrada e ensinada como um fundamento inegociável da fé cristã.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5003EFA-B31A-DCF1-577F-060C7AEB8E52}"/>
              </a:ext>
            </a:extLst>
          </p:cNvPr>
          <p:cNvSpPr/>
          <p:nvPr/>
        </p:nvSpPr>
        <p:spPr>
          <a:xfrm>
            <a:off x="89850" y="3576761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3D50FE-3E3A-70CC-3F40-42089ACE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8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729047" y="1775572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QUESTIONÁRIO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1402689" y="2055102"/>
            <a:ext cx="854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Por que Jesus desceu às águas do Jordão para ser batizado por João Batista, se Ele não precisava ser batizado como expressão de arrependimento?</a:t>
            </a:r>
          </a:p>
          <a:p>
            <a:r>
              <a:rPr lang="pt-BR" sz="2000" dirty="0">
                <a:latin typeface="Panton" panose="00000500000000000000" pitchFamily="2" charset="0"/>
              </a:rPr>
              <a:t>Porque Ele quis identificar-se com os pecadores e cumprir toda a justiça.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B76EC72-09E1-1B6F-820E-CAAE72828AE5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33CD10-3E04-B065-F3AC-0F6CFDF76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45C80D-D5D3-4FF7-DD5B-F41FB65BAA9F}"/>
              </a:ext>
            </a:extLst>
          </p:cNvPr>
          <p:cNvSpPr txBox="1"/>
          <p:nvPr/>
        </p:nvSpPr>
        <p:spPr>
          <a:xfrm>
            <a:off x="1402689" y="3407653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O que significava a manifestação visível do Espírito no batismo de Jesus? </a:t>
            </a:r>
            <a:r>
              <a:rPr lang="pt-BR" sz="2000" dirty="0">
                <a:latin typeface="Panton" panose="00000500000000000000" pitchFamily="2" charset="0"/>
              </a:rPr>
              <a:t>Foi a unção pública e visível para o início do seu ministério messiânico.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7866B21-9474-95E5-E422-E9B3A64BB1A2}"/>
              </a:ext>
            </a:extLst>
          </p:cNvPr>
          <p:cNvSpPr/>
          <p:nvPr/>
        </p:nvSpPr>
        <p:spPr>
          <a:xfrm>
            <a:off x="89850" y="3407653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3107A65-9F90-4B98-1E10-2299851B824C}"/>
              </a:ext>
            </a:extLst>
          </p:cNvPr>
          <p:cNvSpPr txBox="1"/>
          <p:nvPr/>
        </p:nvSpPr>
        <p:spPr>
          <a:xfrm>
            <a:off x="1408137" y="4822254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O que afirma a doutrina da Trindade no que diz respeito à unidade e distinção pessoal de Deus?</a:t>
            </a:r>
          </a:p>
          <a:p>
            <a:r>
              <a:rPr lang="pt-BR" sz="2000" dirty="0">
                <a:latin typeface="Panton" panose="00000500000000000000" pitchFamily="2" charset="0"/>
              </a:rPr>
              <a:t>Que Deus é um só em essência, mas subsiste em três Pessoas distintas.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78CE0A0-344A-7011-29EB-7850EA957E77}"/>
              </a:ext>
            </a:extLst>
          </p:cNvPr>
          <p:cNvSpPr/>
          <p:nvPr/>
        </p:nvSpPr>
        <p:spPr>
          <a:xfrm>
            <a:off x="95298" y="4822254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447738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7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623456" y="2459740"/>
            <a:ext cx="5694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Panton Bold" panose="00000800000000000000" pitchFamily="2" charset="0"/>
              </a:rPr>
              <a:t>Este é o meu Filho amado, em quem me comprazo (</a:t>
            </a:r>
            <a:r>
              <a:rPr lang="pt-BR" sz="2800" dirty="0" err="1">
                <a:latin typeface="Panton Bold" panose="00000800000000000000" pitchFamily="2" charset="0"/>
              </a:rPr>
              <a:t>Mt</a:t>
            </a:r>
            <a:r>
              <a:rPr lang="pt-BR" sz="2800" dirty="0">
                <a:latin typeface="Panton Bold" panose="00000800000000000000" pitchFamily="2" charset="0"/>
              </a:rPr>
              <a:t> 3:17)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6553200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0EC274-1820-31E0-0282-D178024D0BFB}"/>
              </a:ext>
            </a:extLst>
          </p:cNvPr>
          <p:cNvSpPr txBox="1"/>
          <p:nvPr/>
        </p:nvSpPr>
        <p:spPr>
          <a:xfrm>
            <a:off x="6784128" y="2569058"/>
            <a:ext cx="164908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A doutrina da Trindade é central à fé cristã: um só Deus em três Pessoas que coexistem e atuam harmoniosamente na Obra da Redenção.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8331201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8642724" y="2569058"/>
            <a:ext cx="1480992" cy="67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Mateus 3.13-17.</a:t>
            </a:r>
            <a:endParaRPr lang="pt-BR" sz="1800" dirty="0">
              <a:solidFill>
                <a:schemeClr val="bg1">
                  <a:lumMod val="75000"/>
                </a:schemeClr>
              </a:solidFill>
              <a:effectLst/>
              <a:latin typeface="Panto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391B468-BB11-8F7D-373B-C164D96AC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5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729047" y="1775572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QUESTIONÁRIO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1402689" y="2055102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Qual a relevância do desenvolvimento doutrinário da Trindade para a fé cristã?</a:t>
            </a:r>
          </a:p>
          <a:p>
            <a:r>
              <a:rPr lang="pt-BR" sz="2000" dirty="0">
                <a:latin typeface="Panton" panose="00000500000000000000" pitchFamily="2" charset="0"/>
              </a:rPr>
              <a:t>Preservar a verdade do Evangelho e a integridade da revelação de Deus.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B76EC72-09E1-1B6F-820E-CAAE72828AE5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8E5624-C2FA-0ADA-7661-FCEA559A68B9}"/>
              </a:ext>
            </a:extLst>
          </p:cNvPr>
          <p:cNvSpPr txBox="1"/>
          <p:nvPr/>
        </p:nvSpPr>
        <p:spPr>
          <a:xfrm>
            <a:off x="1428089" y="3257660"/>
            <a:ext cx="854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Explique a diferença entre </a:t>
            </a:r>
            <a:r>
              <a:rPr lang="pt-BR" sz="2000" dirty="0" err="1">
                <a:latin typeface="Panton Bold" panose="00000800000000000000" pitchFamily="2" charset="0"/>
              </a:rPr>
              <a:t>triteísmo</a:t>
            </a:r>
            <a:r>
              <a:rPr lang="pt-BR" sz="2000" dirty="0">
                <a:latin typeface="Panton Bold" panose="00000800000000000000" pitchFamily="2" charset="0"/>
              </a:rPr>
              <a:t>, unitarismo e unicismo.</a:t>
            </a:r>
          </a:p>
          <a:p>
            <a:r>
              <a:rPr lang="pt-BR" sz="2000" dirty="0">
                <a:latin typeface="Panton" panose="00000500000000000000" pitchFamily="2" charset="0"/>
              </a:rPr>
              <a:t>O </a:t>
            </a:r>
            <a:r>
              <a:rPr lang="pt-BR" sz="2000" dirty="0" err="1">
                <a:latin typeface="Panton" panose="00000500000000000000" pitchFamily="2" charset="0"/>
              </a:rPr>
              <a:t>triteísmo</a:t>
            </a:r>
            <a:r>
              <a:rPr lang="pt-BR" sz="2000" dirty="0">
                <a:latin typeface="Panton" panose="00000500000000000000" pitchFamily="2" charset="0"/>
              </a:rPr>
              <a:t> crê em três deuses separados; o unitarismo nega a divindade do Filho e do Espírito; o unicismo ensina que Deus se manifesta em modos diferentes, mas não como Pessoas distintas.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15D6FEC-1328-9EB1-DBD9-78C71F938D0E}"/>
              </a:ext>
            </a:extLst>
          </p:cNvPr>
          <p:cNvSpPr/>
          <p:nvPr/>
        </p:nvSpPr>
        <p:spPr>
          <a:xfrm>
            <a:off x="115250" y="3257660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E799BF-6A62-5C2F-95EE-17AD9E80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03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1909163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417859" y="2459740"/>
            <a:ext cx="1650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Este é o meu Filho amado, em quem me comprazo (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Mt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 3:17)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1909163" cy="144794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380217" y="457200"/>
            <a:ext cx="6071425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380218" y="740953"/>
            <a:ext cx="6234546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0EC274-1820-31E0-0282-D178024D0BFB}"/>
              </a:ext>
            </a:extLst>
          </p:cNvPr>
          <p:cNvSpPr txBox="1"/>
          <p:nvPr/>
        </p:nvSpPr>
        <p:spPr>
          <a:xfrm>
            <a:off x="2532209" y="2569058"/>
            <a:ext cx="58135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Panton Bold" panose="00000800000000000000" pitchFamily="2" charset="0"/>
              </a:rPr>
              <a:t>A doutrina da Trindade é central à fé cristã: um só Deus em três Pessoas que coexistem e atuam harmoniosamente na Obra da Redenção.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8331201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8642724" y="2569058"/>
            <a:ext cx="1480992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Mateus 3.13-17.</a:t>
            </a:r>
            <a:endParaRPr lang="pt-BR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6391723-6F1A-6A39-F8E5-14C7672E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95" y="1835574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020EF5-966F-1D64-2E21-6A6F2249E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9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1909163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391736" y="2459740"/>
            <a:ext cx="1676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Este é o meu Filho amado, em quem me comprazo (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Mt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 3:17)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4136582" y="457200"/>
            <a:ext cx="6093061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4202744" y="740953"/>
            <a:ext cx="602690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4455886" y="2569058"/>
            <a:ext cx="550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Panton Bold" panose="00000800000000000000" pitchFamily="2" charset="0"/>
              </a:rPr>
              <a:t>Mateus 3.13-17.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32276D9F-3954-2639-2161-C2512719D8AE}"/>
              </a:ext>
            </a:extLst>
          </p:cNvPr>
          <p:cNvSpPr/>
          <p:nvPr/>
        </p:nvSpPr>
        <p:spPr>
          <a:xfrm>
            <a:off x="235409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5">
            <a:extLst>
              <a:ext uri="{FF2B5EF4-FFF2-40B4-BE49-F238E27FC236}">
                <a16:creationId xmlns:a16="http://schemas.microsoft.com/office/drawing/2014/main" id="{2950A969-E9E8-C987-2232-16D99A2F9E64}"/>
              </a:ext>
            </a:extLst>
          </p:cNvPr>
          <p:cNvSpPr txBox="1">
            <a:spLocks/>
          </p:cNvSpPr>
          <p:nvPr/>
        </p:nvSpPr>
        <p:spPr>
          <a:xfrm>
            <a:off x="2104732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56F61CB-3CF3-29B4-D336-094992C51700}"/>
              </a:ext>
            </a:extLst>
          </p:cNvPr>
          <p:cNvSpPr txBox="1"/>
          <p:nvPr/>
        </p:nvSpPr>
        <p:spPr>
          <a:xfrm>
            <a:off x="2300899" y="2569058"/>
            <a:ext cx="17167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A doutrina da Trindade é central à fé cristã: um só Deus em três Pessoas que coexistem e atuam harmoniosamente na Obra da Redenção.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7BCB1C0-9541-155C-33AA-144BF2F2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4" y="1777004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5">
            <a:extLst>
              <a:ext uri="{FF2B5EF4-FFF2-40B4-BE49-F238E27FC236}">
                <a16:creationId xmlns:a16="http://schemas.microsoft.com/office/drawing/2014/main" id="{5054B53F-E311-A32F-9F47-8B7FC9071E44}"/>
              </a:ext>
            </a:extLst>
          </p:cNvPr>
          <p:cNvSpPr txBox="1">
            <a:spLocks/>
          </p:cNvSpPr>
          <p:nvPr/>
        </p:nvSpPr>
        <p:spPr>
          <a:xfrm>
            <a:off x="311523" y="663917"/>
            <a:ext cx="1909163" cy="1447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3E5A1D0-63E6-B83E-A2D5-2E739D66E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14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42203-8B1A-A63A-A41A-D5E1B7CC4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77C0D135-D97F-0126-63D7-54A4BCD2C26A}"/>
              </a:ext>
            </a:extLst>
          </p:cNvPr>
          <p:cNvSpPr/>
          <p:nvPr/>
        </p:nvSpPr>
        <p:spPr>
          <a:xfrm>
            <a:off x="300178" y="1790488"/>
            <a:ext cx="10199656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0C8AA857-15E8-D0E9-59E6-480ADA11B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LEITURA BÍBLICA EM CLASSE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CCA08F-2ADE-DD6D-6DE0-17CBE0A237BD}"/>
              </a:ext>
            </a:extLst>
          </p:cNvPr>
          <p:cNvSpPr txBox="1"/>
          <p:nvPr/>
        </p:nvSpPr>
        <p:spPr>
          <a:xfrm>
            <a:off x="612978" y="2040692"/>
            <a:ext cx="969766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>
                <a:latin typeface="Panton Bold" panose="00000800000000000000" pitchFamily="2" charset="0"/>
              </a:rPr>
              <a:t>Mateus 3.13-17</a:t>
            </a:r>
          </a:p>
          <a:p>
            <a:r>
              <a:rPr lang="pt-BR" sz="2300" dirty="0">
                <a:latin typeface="Panton" panose="00000500000000000000" pitchFamily="2" charset="0"/>
              </a:rPr>
              <a:t>13 - Então, veio Jesus da Galileia ter com João junto do Jordão, para ser batizado por ele.</a:t>
            </a:r>
          </a:p>
          <a:p>
            <a:r>
              <a:rPr lang="pt-BR" sz="2300" dirty="0">
                <a:latin typeface="Panton" panose="00000500000000000000" pitchFamily="2" charset="0"/>
              </a:rPr>
              <a:t>14 - Mas João </a:t>
            </a:r>
            <a:r>
              <a:rPr lang="pt-BR" sz="2300" dirty="0" err="1">
                <a:latin typeface="Panton" panose="00000500000000000000" pitchFamily="2" charset="0"/>
              </a:rPr>
              <a:t>opunhase-lhe</a:t>
            </a:r>
            <a:r>
              <a:rPr lang="pt-BR" sz="2300" dirty="0">
                <a:latin typeface="Panton" panose="00000500000000000000" pitchFamily="2" charset="0"/>
              </a:rPr>
              <a:t>, dizendo: Eu careço de ser batizado por ti, e vens tu a mim?</a:t>
            </a:r>
          </a:p>
          <a:p>
            <a:r>
              <a:rPr lang="pt-BR" sz="2300" dirty="0">
                <a:latin typeface="Panton" panose="00000500000000000000" pitchFamily="2" charset="0"/>
              </a:rPr>
              <a:t>15 - Jesus, porém, respondendo, disse-lhe: Deixa por agora, porque assim nos convém cumprir toda a justiça. Então, ele o permitiu.</a:t>
            </a:r>
          </a:p>
          <a:p>
            <a:r>
              <a:rPr lang="pt-BR" sz="2300" dirty="0">
                <a:latin typeface="Panton" panose="00000500000000000000" pitchFamily="2" charset="0"/>
              </a:rPr>
              <a:t>16 - E, sendo Jesus batizado, saiu logo da água, e eis que se lhe abriram os céus, e viu o Espírito de Deus descendo como pomba e vindo sobre ele.</a:t>
            </a:r>
          </a:p>
          <a:p>
            <a:r>
              <a:rPr lang="pt-BR" sz="2300" dirty="0">
                <a:latin typeface="Panton" panose="00000500000000000000" pitchFamily="2" charset="0"/>
              </a:rPr>
              <a:t>17 - E eis que uma voz dos céus dizia: Este é o meu Filho amado, em quem me comprazo.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6A31B2-43DF-5C3B-EBB4-64BE88170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51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9" y="1790488"/>
            <a:ext cx="3214690" cy="4720671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E261B1F3-8AB4-23E1-F0F4-E1166C3E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" y="2890070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056DDC3E-CBC8-DEFB-7F60-54CB51E298FD}"/>
              </a:ext>
            </a:extLst>
          </p:cNvPr>
          <p:cNvSpPr/>
          <p:nvPr/>
        </p:nvSpPr>
        <p:spPr>
          <a:xfrm>
            <a:off x="1414608" y="2033376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1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OBJETIVOS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300180" y="3666277"/>
            <a:ext cx="3214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Panton Bold" panose="00000800000000000000" pitchFamily="2" charset="0"/>
              </a:rPr>
              <a:t>Explicar a revelação da Trindade no batismo de Jesus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D4EC6E51-DA7A-6757-55F4-18A38BD7FFAF}"/>
              </a:ext>
            </a:extLst>
          </p:cNvPr>
          <p:cNvSpPr/>
          <p:nvPr/>
        </p:nvSpPr>
        <p:spPr>
          <a:xfrm>
            <a:off x="3696555" y="1804569"/>
            <a:ext cx="3214690" cy="4706590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E99FE09-523D-B8E8-2FD9-14241625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55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ipse 52">
            <a:extLst>
              <a:ext uri="{FF2B5EF4-FFF2-40B4-BE49-F238E27FC236}">
                <a16:creationId xmlns:a16="http://schemas.microsoft.com/office/drawing/2014/main" id="{1B7B7D4C-8EE6-8909-18D8-867438E9F48C}"/>
              </a:ext>
            </a:extLst>
          </p:cNvPr>
          <p:cNvSpPr/>
          <p:nvPr/>
        </p:nvSpPr>
        <p:spPr>
          <a:xfrm>
            <a:off x="4810984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70E4088-E97A-1486-DC75-A0B9D837CBD2}"/>
              </a:ext>
            </a:extLst>
          </p:cNvPr>
          <p:cNvSpPr txBox="1"/>
          <p:nvPr/>
        </p:nvSpPr>
        <p:spPr>
          <a:xfrm>
            <a:off x="3681904" y="3659182"/>
            <a:ext cx="32146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Panton Bold" panose="00000800000000000000" pitchFamily="2" charset="0"/>
              </a:rPr>
              <a:t>Mostrar a unidade e a distinção das Pessoas divinas à luz das Escrituras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FF0218E-07EA-9320-BF45-AD9A0F5AD1E2}"/>
              </a:ext>
            </a:extLst>
          </p:cNvPr>
          <p:cNvSpPr/>
          <p:nvPr/>
        </p:nvSpPr>
        <p:spPr>
          <a:xfrm>
            <a:off x="7092931" y="1804569"/>
            <a:ext cx="3214690" cy="470658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358804B5-2A9B-13F7-9DD2-FE89BC6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31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5F061288-B7A0-0A55-39F2-30EAFDB91500}"/>
              </a:ext>
            </a:extLst>
          </p:cNvPr>
          <p:cNvSpPr/>
          <p:nvPr/>
        </p:nvSpPr>
        <p:spPr>
          <a:xfrm>
            <a:off x="8207360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3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B7E470-0E5B-CA82-6AEB-F711BDB7C232}"/>
              </a:ext>
            </a:extLst>
          </p:cNvPr>
          <p:cNvSpPr txBox="1"/>
          <p:nvPr/>
        </p:nvSpPr>
        <p:spPr>
          <a:xfrm>
            <a:off x="7092932" y="3659182"/>
            <a:ext cx="3214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Panton Bold" panose="00000800000000000000" pitchFamily="2" charset="0"/>
              </a:rPr>
              <a:t>Enfatizar a importância da doutrina trinitária para a fé cristã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32A155-2BE8-1853-8AE6-8086D73A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7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" grpId="0"/>
      <p:bldP spid="51" grpId="0" animBg="1"/>
      <p:bldP spid="53" grpId="0" animBg="1"/>
      <p:bldP spid="37" grpId="0"/>
      <p:bldP spid="55" grpId="0" animBg="1"/>
      <p:bldP spid="57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9" y="1790487"/>
            <a:ext cx="3214690" cy="459266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E261B1F3-8AB4-23E1-F0F4-E1166C3E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" y="2890070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056DDC3E-CBC8-DEFB-7F60-54CB51E298FD}"/>
              </a:ext>
            </a:extLst>
          </p:cNvPr>
          <p:cNvSpPr/>
          <p:nvPr/>
        </p:nvSpPr>
        <p:spPr>
          <a:xfrm>
            <a:off x="1414608" y="2033376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1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RESUMO DOS PONTOS E SUBPONTOS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458891" y="3473782"/>
            <a:ext cx="2905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nton Bold" panose="00000800000000000000" pitchFamily="2" charset="0"/>
              </a:rPr>
              <a:t>I - A REVELAÇÃO TRINITÁRIA NO BATISMO DE JESUS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1 - O batismo do Filho: a obediência de Cristo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2 - A descida do Espírito: a unção para o Ministério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3 - A voz do Pai: a aprovação celestial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D4EC6E51-DA7A-6757-55F4-18A38BD7FFAF}"/>
              </a:ext>
            </a:extLst>
          </p:cNvPr>
          <p:cNvSpPr/>
          <p:nvPr/>
        </p:nvSpPr>
        <p:spPr>
          <a:xfrm>
            <a:off x="3696555" y="1804570"/>
            <a:ext cx="3214690" cy="4577496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E99FE09-523D-B8E8-2FD9-14241625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55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ipse 52">
            <a:extLst>
              <a:ext uri="{FF2B5EF4-FFF2-40B4-BE49-F238E27FC236}">
                <a16:creationId xmlns:a16="http://schemas.microsoft.com/office/drawing/2014/main" id="{1B7B7D4C-8EE6-8909-18D8-867438E9F48C}"/>
              </a:ext>
            </a:extLst>
          </p:cNvPr>
          <p:cNvSpPr/>
          <p:nvPr/>
        </p:nvSpPr>
        <p:spPr>
          <a:xfrm>
            <a:off x="4810984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70E4088-E97A-1486-DC75-A0B9D837CBD2}"/>
              </a:ext>
            </a:extLst>
          </p:cNvPr>
          <p:cNvSpPr txBox="1"/>
          <p:nvPr/>
        </p:nvSpPr>
        <p:spPr>
          <a:xfrm>
            <a:off x="3846786" y="3466687"/>
            <a:ext cx="2900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nton Bold" panose="00000800000000000000" pitchFamily="2" charset="0"/>
              </a:rPr>
              <a:t>II - A DISTINÇÃO E A UNIDADE DAS PESSOAS DIVINAS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1 - Unidade e distinção pessoal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2 - A Pluralidade na Unidade no Antigo Testamento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3 - A Trindade Explicitada no Novo Testamento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FF0218E-07EA-9320-BF45-AD9A0F5AD1E2}"/>
              </a:ext>
            </a:extLst>
          </p:cNvPr>
          <p:cNvSpPr/>
          <p:nvPr/>
        </p:nvSpPr>
        <p:spPr>
          <a:xfrm>
            <a:off x="7092931" y="1804569"/>
            <a:ext cx="3214690" cy="4577495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358804B5-2A9B-13F7-9DD2-FE89BC6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31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5F061288-B7A0-0A55-39F2-30EAFDB91500}"/>
              </a:ext>
            </a:extLst>
          </p:cNvPr>
          <p:cNvSpPr/>
          <p:nvPr/>
        </p:nvSpPr>
        <p:spPr>
          <a:xfrm>
            <a:off x="8207360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3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B7E470-0E5B-CA82-6AEB-F711BDB7C232}"/>
              </a:ext>
            </a:extLst>
          </p:cNvPr>
          <p:cNvSpPr txBox="1"/>
          <p:nvPr/>
        </p:nvSpPr>
        <p:spPr>
          <a:xfrm>
            <a:off x="7220607" y="3466687"/>
            <a:ext cx="2963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nton Bold" panose="00000800000000000000" pitchFamily="2" charset="0"/>
              </a:rPr>
              <a:t>III - A RELEVÂNCIA DA TRINDADE PARA A FÉ CRISTÃ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1 - Desenvolvimento doutrinário da Trindade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2 - Implicações doutrinárias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4071F01-03B8-94E9-CAEF-52A9F6076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84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" grpId="0"/>
      <p:bldP spid="51" grpId="0" animBg="1"/>
      <p:bldP spid="53" grpId="0" animBg="1"/>
      <p:bldP spid="37" grpId="0"/>
      <p:bldP spid="55" grpId="0" animBg="1"/>
      <p:bldP spid="57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94218-7592-1094-076E-8A9E183D6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CEC81A6F-77DF-E76C-061F-F605B2BB2CD8}"/>
              </a:ext>
            </a:extLst>
          </p:cNvPr>
          <p:cNvSpPr/>
          <p:nvPr/>
        </p:nvSpPr>
        <p:spPr>
          <a:xfrm>
            <a:off x="300178" y="1790488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33007BE-7871-7E0C-6082-DB677675D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INTRODUÇÃO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D62FD4-C014-18CD-E70C-F2F61101B6CA}"/>
              </a:ext>
            </a:extLst>
          </p:cNvPr>
          <p:cNvSpPr txBox="1"/>
          <p:nvPr/>
        </p:nvSpPr>
        <p:spPr>
          <a:xfrm>
            <a:off x="458891" y="2040692"/>
            <a:ext cx="79689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latin typeface="Panton" panose="00000500000000000000" pitchFamily="2" charset="0"/>
              </a:rPr>
              <a:t>O batismo de Jesus retrata um dos momentos da revelação divina sobre a natureza trinitária de Deus. Nele, de maneira simultânea, as três Pessoas da Trindade se manifestam: o Filho é batizado, o Espírito Santo desce como pomba e o Pai fala dos céus. O episódio fornece uma base sólida para a doutrina da Trindade. Nesta lição, vamos abordar o mistério da Trindade sob três aspectos: a revelação no batismo de Jesus, a distinção e unidade das pessoas divinas e a relevância da Trindade para a fé cristã.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CCB4EFF-0979-E882-DBE7-79FB85E1A47D}"/>
              </a:ext>
            </a:extLst>
          </p:cNvPr>
          <p:cNvSpPr/>
          <p:nvPr/>
        </p:nvSpPr>
        <p:spPr>
          <a:xfrm>
            <a:off x="8434115" y="2357138"/>
            <a:ext cx="2355537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Batismo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42F428F-359C-CE99-86C8-516AC11D3CD9}"/>
              </a:ext>
            </a:extLst>
          </p:cNvPr>
          <p:cNvSpPr/>
          <p:nvPr/>
        </p:nvSpPr>
        <p:spPr>
          <a:xfrm>
            <a:off x="8427857" y="3144610"/>
            <a:ext cx="2361795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Jesus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1529176-9E9C-A65C-6E7E-0AA2BDF3718F}"/>
              </a:ext>
            </a:extLst>
          </p:cNvPr>
          <p:cNvSpPr/>
          <p:nvPr/>
        </p:nvSpPr>
        <p:spPr>
          <a:xfrm>
            <a:off x="8434115" y="3959971"/>
            <a:ext cx="2337388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Trindade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2C94B65-E490-8394-3B5D-3CC34DBC3578}"/>
              </a:ext>
            </a:extLst>
          </p:cNvPr>
          <p:cNvSpPr/>
          <p:nvPr/>
        </p:nvSpPr>
        <p:spPr>
          <a:xfrm>
            <a:off x="8452264" y="4761388"/>
            <a:ext cx="2337388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Teologia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11B91D-6F11-F61B-F01C-96A9B2AAC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8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3B71D-9790-A1AC-6CD3-75BBFDC01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AF4DF5B0-06F3-9B1B-4DDC-4442B80EAEEF}"/>
              </a:ext>
            </a:extLst>
          </p:cNvPr>
          <p:cNvSpPr/>
          <p:nvPr/>
        </p:nvSpPr>
        <p:spPr>
          <a:xfrm>
            <a:off x="300178" y="342900"/>
            <a:ext cx="9700165" cy="622210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FB94A8F-338E-254B-E0BC-049A33E22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C351A107-5FE2-D3F3-2F97-5EC6F6E90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28" y="502269"/>
            <a:ext cx="6379634" cy="587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54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20667</TotalTime>
  <Words>4412</Words>
  <Application>Microsoft Office PowerPoint</Application>
  <PresentationFormat>Widescreen</PresentationFormat>
  <Paragraphs>213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Panton</vt:lpstr>
      <vt:lpstr>Calibri</vt:lpstr>
      <vt:lpstr>Arial</vt:lpstr>
      <vt:lpstr>Panton ExtraBold</vt:lpstr>
      <vt:lpstr>Panton Bold</vt:lpstr>
      <vt:lpstr>Greek</vt:lpstr>
      <vt:lpstr>Calibri Light</vt:lpstr>
      <vt:lpstr>Panton Black</vt:lpstr>
      <vt:lpstr>Tema do Office</vt:lpstr>
      <vt:lpstr>O MISTÉRIO DA SANTÍSSIMA  TRINDADE</vt:lpstr>
      <vt:lpstr>TEXTO ÁUREO</vt:lpstr>
      <vt:lpstr>TEXTO ÁUREO</vt:lpstr>
      <vt:lpstr>Apresentação do PowerPoint</vt:lpstr>
      <vt:lpstr>LEITURA BÍBLICA EM CLASSE</vt:lpstr>
      <vt:lpstr>OBJETIVOS</vt:lpstr>
      <vt:lpstr>RESUMO DOS PONTOS E SUBPONTOS</vt:lpstr>
      <vt:lpstr>INTRODUÇÃO</vt:lpstr>
      <vt:lpstr>Apresentação do PowerPoint</vt:lpstr>
      <vt:lpstr>I- A REVELAÇÃO TRINITÁRIA NO BATISMO DE JESUS</vt:lpstr>
      <vt:lpstr>I- A REVELAÇÃO TRINITÁRIA NO BATISMO DE JESUS</vt:lpstr>
      <vt:lpstr>I- A REVELAÇÃO TRINITÁRIA NO BATISMO DE JESUS</vt:lpstr>
      <vt:lpstr>II - A DISTINÇÃO E A UNIDADE DAS PESSOAS DIVINAS</vt:lpstr>
      <vt:lpstr>II - A DISTINÇÃO E A UNIDADE DAS PESSOAS DIVINAS</vt:lpstr>
      <vt:lpstr>II - A DISTINÇÃO E A UNIDADE DAS PESSOAS DIVINAS</vt:lpstr>
      <vt:lpstr>III - A RELEVÂNCIA DA TRINDADE PARA A FÉ CRISTÃ</vt:lpstr>
      <vt:lpstr>I- A REVELAÇÃO TRINITÁRIA NO BATISMO DE JESUS</vt:lpstr>
      <vt:lpstr>CONCLUSÃO</vt:lpstr>
      <vt:lpstr>QUESTIONÁRIO</vt:lpstr>
      <vt:lpstr>QUESTIONÁRIO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ILUMINAÇÃO ESPIRITUAL DO CRENTE</dc:title>
  <dc:creator>Daladier Lima Santos</dc:creator>
  <cp:lastModifiedBy>Daladier Lima Santos</cp:lastModifiedBy>
  <cp:revision>41</cp:revision>
  <dcterms:created xsi:type="dcterms:W3CDTF">2020-04-19T11:00:48Z</dcterms:created>
  <dcterms:modified xsi:type="dcterms:W3CDTF">2025-12-22T14:39:00Z</dcterms:modified>
</cp:coreProperties>
</file>