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3"/>
  </p:notesMasterIdLst>
  <p:sldIdLst>
    <p:sldId id="375" r:id="rId2"/>
    <p:sldId id="479" r:id="rId3"/>
    <p:sldId id="480" r:id="rId4"/>
    <p:sldId id="481" r:id="rId5"/>
    <p:sldId id="525" r:id="rId6"/>
    <p:sldId id="541" r:id="rId7"/>
    <p:sldId id="542" r:id="rId8"/>
    <p:sldId id="321" r:id="rId9"/>
    <p:sldId id="515" r:id="rId10"/>
    <p:sldId id="516" r:id="rId11"/>
    <p:sldId id="487" r:id="rId12"/>
    <p:sldId id="488" r:id="rId13"/>
    <p:sldId id="489" r:id="rId14"/>
    <p:sldId id="543" r:id="rId15"/>
    <p:sldId id="544" r:id="rId16"/>
    <p:sldId id="545" r:id="rId17"/>
    <p:sldId id="546" r:id="rId18"/>
    <p:sldId id="547" r:id="rId19"/>
    <p:sldId id="496" r:id="rId20"/>
    <p:sldId id="497" r:id="rId21"/>
    <p:sldId id="514" r:id="rId22"/>
  </p:sldIdLst>
  <p:sldSz cx="12192000" cy="6858000"/>
  <p:notesSz cx="6858000" cy="9144000"/>
  <p:embeddedFontLst>
    <p:embeddedFont>
      <p:font typeface="Panton" panose="00000500000000000000" pitchFamily="2" charset="0"/>
      <p:regular r:id="rId24"/>
    </p:embeddedFont>
    <p:embeddedFont>
      <p:font typeface="Panton Black" panose="00000A00000000000000" pitchFamily="2" charset="0"/>
      <p:bold r:id="rId25"/>
    </p:embeddedFont>
    <p:embeddedFont>
      <p:font typeface="Panton Bold" panose="00000800000000000000" pitchFamily="2" charset="0"/>
      <p:bold r:id="rId26"/>
    </p:embeddedFont>
    <p:embeddedFont>
      <p:font typeface="Panton ExtraBold" panose="00000900000000000000" pitchFamily="2" charset="0"/>
      <p:bold r:id="rId2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3A"/>
    <a:srgbClr val="F2B800"/>
    <a:srgbClr val="E9B616"/>
    <a:srgbClr val="D7C963"/>
    <a:srgbClr val="F5D345"/>
    <a:srgbClr val="FFEA8F"/>
    <a:srgbClr val="FFDF5C"/>
    <a:srgbClr val="CC410E"/>
    <a:srgbClr val="A18D32"/>
    <a:srgbClr val="F37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0060D-B583-41FC-88A4-90DBCF7D5BB6}" v="157" dt="2025-09-07T15:25:49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3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adier Lima Santos" userId="0434de8674cb0d30" providerId="LiveId" clId="{EC798EF4-DF7E-42C8-8B16-BD5E86F72821}"/>
    <pc:docChg chg="undo custSel addSld delSld modSld">
      <pc:chgData name="Daladier Lima Santos" userId="0434de8674cb0d30" providerId="LiveId" clId="{EC798EF4-DF7E-42C8-8B16-BD5E86F72821}" dt="2025-09-07T15:26:12.670" v="324" actId="1036"/>
      <pc:docMkLst>
        <pc:docMk/>
      </pc:docMkLst>
      <pc:sldChg chg="modSp">
        <pc:chgData name="Daladier Lima Santos" userId="0434de8674cb0d30" providerId="LiveId" clId="{EC798EF4-DF7E-42C8-8B16-BD5E86F72821}" dt="2025-09-07T15:05:04.658" v="47"/>
        <pc:sldMkLst>
          <pc:docMk/>
          <pc:sldMk cId="2821517358" sldId="321"/>
        </pc:sldMkLst>
        <pc:spChg chg="mod">
          <ac:chgData name="Daladier Lima Santos" userId="0434de8674cb0d30" providerId="LiveId" clId="{EC798EF4-DF7E-42C8-8B16-BD5E86F72821}" dt="2025-09-07T15:04:49.549" v="45"/>
          <ac:spMkLst>
            <pc:docMk/>
            <pc:sldMk cId="2821517358" sldId="321"/>
            <ac:spMk id="5" creationId="{0823D7C2-6D80-8F1E-715C-0ED61A3A13C1}"/>
          </ac:spMkLst>
        </pc:spChg>
        <pc:spChg chg="mod">
          <ac:chgData name="Daladier Lima Santos" userId="0434de8674cb0d30" providerId="LiveId" clId="{EC798EF4-DF7E-42C8-8B16-BD5E86F72821}" dt="2025-09-07T15:05:04.658" v="47"/>
          <ac:spMkLst>
            <pc:docMk/>
            <pc:sldMk cId="2821517358" sldId="321"/>
            <ac:spMk id="36" creationId="{BDB7E470-0E5B-CA82-6AEB-F711BDB7C232}"/>
          </ac:spMkLst>
        </pc:spChg>
        <pc:spChg chg="mod">
          <ac:chgData name="Daladier Lima Santos" userId="0434de8674cb0d30" providerId="LiveId" clId="{EC798EF4-DF7E-42C8-8B16-BD5E86F72821}" dt="2025-09-07T15:04:56.829" v="46"/>
          <ac:spMkLst>
            <pc:docMk/>
            <pc:sldMk cId="2821517358" sldId="321"/>
            <ac:spMk id="37" creationId="{E70E4088-E97A-1486-DC75-A0B9D837CBD2}"/>
          </ac:spMkLst>
        </pc:spChg>
      </pc:sldChg>
      <pc:sldChg chg="modSp">
        <pc:chgData name="Daladier Lima Santos" userId="0434de8674cb0d30" providerId="LiveId" clId="{EC798EF4-DF7E-42C8-8B16-BD5E86F72821}" dt="2025-09-07T15:01:07.348" v="5" actId="255"/>
        <pc:sldMkLst>
          <pc:docMk/>
          <pc:sldMk cId="3816625619" sldId="375"/>
        </pc:sldMkLst>
        <pc:spChg chg="mod">
          <ac:chgData name="Daladier Lima Santos" userId="0434de8674cb0d30" providerId="LiveId" clId="{EC798EF4-DF7E-42C8-8B16-BD5E86F72821}" dt="2025-09-07T15:00:47.333" v="2" actId="20577"/>
          <ac:spMkLst>
            <pc:docMk/>
            <pc:sldMk cId="3816625619" sldId="375"/>
            <ac:spMk id="5" creationId="{3C2A3371-23EB-00A1-2BCE-FCF3C1943DE7}"/>
          </ac:spMkLst>
        </pc:spChg>
        <pc:spChg chg="mod">
          <ac:chgData name="Daladier Lima Santos" userId="0434de8674cb0d30" providerId="LiveId" clId="{EC798EF4-DF7E-42C8-8B16-BD5E86F72821}" dt="2025-09-07T15:01:07.348" v="5" actId="255"/>
          <ac:spMkLst>
            <pc:docMk/>
            <pc:sldMk cId="3816625619" sldId="375"/>
            <ac:spMk id="16" creationId="{CB554169-CB08-4B92-A1EE-27A5D20D150E}"/>
          </ac:spMkLst>
        </pc:spChg>
      </pc:sldChg>
      <pc:sldChg chg="modSp mod">
        <pc:chgData name="Daladier Lima Santos" userId="0434de8674cb0d30" providerId="LiveId" clId="{EC798EF4-DF7E-42C8-8B16-BD5E86F72821}" dt="2025-09-07T15:02:33.102" v="30" actId="20577"/>
        <pc:sldMkLst>
          <pc:docMk/>
          <pc:sldMk cId="239925401" sldId="479"/>
        </pc:sldMkLst>
        <pc:spChg chg="mod">
          <ac:chgData name="Daladier Lima Santos" userId="0434de8674cb0d30" providerId="LiveId" clId="{EC798EF4-DF7E-42C8-8B16-BD5E86F72821}" dt="2025-09-07T15:01:42.310" v="20"/>
          <ac:spMkLst>
            <pc:docMk/>
            <pc:sldMk cId="239925401" sldId="479"/>
            <ac:spMk id="6" creationId="{8D0EC274-1820-31E0-0282-D178024D0BFB}"/>
          </ac:spMkLst>
        </pc:spChg>
        <pc:spChg chg="mod">
          <ac:chgData name="Daladier Lima Santos" userId="0434de8674cb0d30" providerId="LiveId" clId="{EC798EF4-DF7E-42C8-8B16-BD5E86F72821}" dt="2025-09-07T15:02:33.102" v="30" actId="20577"/>
          <ac:spMkLst>
            <pc:docMk/>
            <pc:sldMk cId="239925401" sldId="479"/>
            <ac:spMk id="10" creationId="{EBAADCA0-0665-3DC2-A843-BDC7AA509634}"/>
          </ac:spMkLst>
        </pc:spChg>
        <pc:spChg chg="mod">
          <ac:chgData name="Daladier Lima Santos" userId="0434de8674cb0d30" providerId="LiveId" clId="{EC798EF4-DF7E-42C8-8B16-BD5E86F72821}" dt="2025-09-07T15:01:33.644" v="19" actId="20577"/>
          <ac:spMkLst>
            <pc:docMk/>
            <pc:sldMk cId="239925401" sldId="479"/>
            <ac:spMk id="20" creationId="{B10409FB-5B30-4C95-B082-6FEFDD711F24}"/>
          </ac:spMkLst>
        </pc:spChg>
      </pc:sldChg>
      <pc:sldChg chg="modSp mod">
        <pc:chgData name="Daladier Lima Santos" userId="0434de8674cb0d30" providerId="LiveId" clId="{EC798EF4-DF7E-42C8-8B16-BD5E86F72821}" dt="2025-09-07T15:02:36.479" v="31"/>
        <pc:sldMkLst>
          <pc:docMk/>
          <pc:sldMk cId="1587091654" sldId="480"/>
        </pc:sldMkLst>
        <pc:spChg chg="mod">
          <ac:chgData name="Daladier Lima Santos" userId="0434de8674cb0d30" providerId="LiveId" clId="{EC798EF4-DF7E-42C8-8B16-BD5E86F72821}" dt="2025-09-07T15:01:53.928" v="23"/>
          <ac:spMkLst>
            <pc:docMk/>
            <pc:sldMk cId="1587091654" sldId="480"/>
            <ac:spMk id="6" creationId="{8D0EC274-1820-31E0-0282-D178024D0BFB}"/>
          </ac:spMkLst>
        </pc:spChg>
        <pc:spChg chg="mod">
          <ac:chgData name="Daladier Lima Santos" userId="0434de8674cb0d30" providerId="LiveId" clId="{EC798EF4-DF7E-42C8-8B16-BD5E86F72821}" dt="2025-09-07T15:02:36.479" v="31"/>
          <ac:spMkLst>
            <pc:docMk/>
            <pc:sldMk cId="1587091654" sldId="480"/>
            <ac:spMk id="10" creationId="{EBAADCA0-0665-3DC2-A843-BDC7AA509634}"/>
          </ac:spMkLst>
        </pc:spChg>
        <pc:spChg chg="mod">
          <ac:chgData name="Daladier Lima Santos" userId="0434de8674cb0d30" providerId="LiveId" clId="{EC798EF4-DF7E-42C8-8B16-BD5E86F72821}" dt="2025-09-07T15:02:09.985" v="27"/>
          <ac:spMkLst>
            <pc:docMk/>
            <pc:sldMk cId="1587091654" sldId="480"/>
            <ac:spMk id="20" creationId="{B10409FB-5B30-4C95-B082-6FEFDD711F24}"/>
          </ac:spMkLst>
        </pc:spChg>
      </pc:sldChg>
      <pc:sldChg chg="modSp mod">
        <pc:chgData name="Daladier Lima Santos" userId="0434de8674cb0d30" providerId="LiveId" clId="{EC798EF4-DF7E-42C8-8B16-BD5E86F72821}" dt="2025-09-07T15:02:44.089" v="33" actId="20577"/>
        <pc:sldMkLst>
          <pc:docMk/>
          <pc:sldMk cId="1148114720" sldId="481"/>
        </pc:sldMkLst>
        <pc:spChg chg="mod">
          <ac:chgData name="Daladier Lima Santos" userId="0434de8674cb0d30" providerId="LiveId" clId="{EC798EF4-DF7E-42C8-8B16-BD5E86F72821}" dt="2025-09-07T15:02:44.089" v="33" actId="20577"/>
          <ac:spMkLst>
            <pc:docMk/>
            <pc:sldMk cId="1148114720" sldId="481"/>
            <ac:spMk id="10" creationId="{EBAADCA0-0665-3DC2-A843-BDC7AA509634}"/>
          </ac:spMkLst>
        </pc:spChg>
        <pc:spChg chg="mod">
          <ac:chgData name="Daladier Lima Santos" userId="0434de8674cb0d30" providerId="LiveId" clId="{EC798EF4-DF7E-42C8-8B16-BD5E86F72821}" dt="2025-09-07T15:01:57.193" v="24"/>
          <ac:spMkLst>
            <pc:docMk/>
            <pc:sldMk cId="1148114720" sldId="481"/>
            <ac:spMk id="15" creationId="{656F61CB-3CF3-29B4-D336-094992C51700}"/>
          </ac:spMkLst>
        </pc:spChg>
        <pc:spChg chg="mod">
          <ac:chgData name="Daladier Lima Santos" userId="0434de8674cb0d30" providerId="LiveId" clId="{EC798EF4-DF7E-42C8-8B16-BD5E86F72821}" dt="2025-09-07T15:02:15.482" v="28"/>
          <ac:spMkLst>
            <pc:docMk/>
            <pc:sldMk cId="1148114720" sldId="481"/>
            <ac:spMk id="20" creationId="{B10409FB-5B30-4C95-B082-6FEFDD711F24}"/>
          </ac:spMkLst>
        </pc:spChg>
      </pc:sldChg>
      <pc:sldChg chg="addSp delSp modSp add del mod delAnim modAnim">
        <pc:chgData name="Daladier Lima Santos" userId="0434de8674cb0d30" providerId="LiveId" clId="{EC798EF4-DF7E-42C8-8B16-BD5E86F72821}" dt="2025-09-07T15:13:39.459" v="142"/>
        <pc:sldMkLst>
          <pc:docMk/>
          <pc:sldMk cId="1771265591" sldId="487"/>
        </pc:sldMkLst>
        <pc:spChg chg="mod">
          <ac:chgData name="Daladier Lima Santos" userId="0434de8674cb0d30" providerId="LiveId" clId="{EC798EF4-DF7E-42C8-8B16-BD5E86F72821}" dt="2025-09-07T15:09:02.926" v="106"/>
          <ac:spMkLst>
            <pc:docMk/>
            <pc:sldMk cId="1771265591" sldId="487"/>
            <ac:spMk id="5" creationId="{D1CF6B30-EC2A-E08C-2548-CDA09B446B66}"/>
          </ac:spMkLst>
        </pc:spChg>
        <pc:spChg chg="del">
          <ac:chgData name="Daladier Lima Santos" userId="0434de8674cb0d30" providerId="LiveId" clId="{EC798EF4-DF7E-42C8-8B16-BD5E86F72821}" dt="2025-09-07T15:08:44.857" v="104" actId="478"/>
          <ac:spMkLst>
            <pc:docMk/>
            <pc:sldMk cId="1771265591" sldId="487"/>
            <ac:spMk id="6" creationId="{A93E8774-4751-3978-AE7F-693300839BB3}"/>
          </ac:spMkLst>
        </pc:spChg>
        <pc:spChg chg="add mod">
          <ac:chgData name="Daladier Lima Santos" userId="0434de8674cb0d30" providerId="LiveId" clId="{EC798EF4-DF7E-42C8-8B16-BD5E86F72821}" dt="2025-09-07T15:10:55.478" v="124" actId="1076"/>
          <ac:spMkLst>
            <pc:docMk/>
            <pc:sldMk cId="1771265591" sldId="487"/>
            <ac:spMk id="8" creationId="{2A625A5B-FF22-2DB8-101A-1C913B0F5DF4}"/>
          </ac:spMkLst>
        </pc:spChg>
        <pc:spChg chg="mod">
          <ac:chgData name="Daladier Lima Santos" userId="0434de8674cb0d30" providerId="LiveId" clId="{EC798EF4-DF7E-42C8-8B16-BD5E86F72821}" dt="2025-09-07T15:09:00.226" v="105"/>
          <ac:spMkLst>
            <pc:docMk/>
            <pc:sldMk cId="1771265591" sldId="487"/>
            <ac:spMk id="16" creationId="{CB554169-CB08-4B92-A1EE-27A5D20D150E}"/>
          </ac:spMkLst>
        </pc:spChg>
        <pc:spChg chg="mod">
          <ac:chgData name="Daladier Lima Santos" userId="0434de8674cb0d30" providerId="LiveId" clId="{EC798EF4-DF7E-42C8-8B16-BD5E86F72821}" dt="2025-09-07T15:12:24.943" v="134" actId="113"/>
          <ac:spMkLst>
            <pc:docMk/>
            <pc:sldMk cId="1771265591" sldId="487"/>
            <ac:spMk id="18" creationId="{A6725955-997D-686C-11D3-CAEF0A9D762B}"/>
          </ac:spMkLst>
        </pc:spChg>
        <pc:spChg chg="mod">
          <ac:chgData name="Daladier Lima Santos" userId="0434de8674cb0d30" providerId="LiveId" clId="{EC798EF4-DF7E-42C8-8B16-BD5E86F72821}" dt="2025-09-07T15:10:08.631" v="118" actId="21"/>
          <ac:spMkLst>
            <pc:docMk/>
            <pc:sldMk cId="1771265591" sldId="487"/>
            <ac:spMk id="20" creationId="{B10409FB-5B30-4C95-B082-6FEFDD711F24}"/>
          </ac:spMkLst>
        </pc:spChg>
        <pc:spChg chg="mod">
          <ac:chgData name="Daladier Lima Santos" userId="0434de8674cb0d30" providerId="LiveId" clId="{EC798EF4-DF7E-42C8-8B16-BD5E86F72821}" dt="2025-09-07T15:09:05.423" v="107"/>
          <ac:spMkLst>
            <pc:docMk/>
            <pc:sldMk cId="1771265591" sldId="487"/>
            <ac:spMk id="21" creationId="{1B681CEE-21F3-E5C5-233A-CA3220BBCEAC}"/>
          </ac:spMkLst>
        </pc:spChg>
        <pc:spChg chg="mod">
          <ac:chgData name="Daladier Lima Santos" userId="0434de8674cb0d30" providerId="LiveId" clId="{EC798EF4-DF7E-42C8-8B16-BD5E86F72821}" dt="2025-09-07T15:13:39.459" v="142"/>
          <ac:spMkLst>
            <pc:docMk/>
            <pc:sldMk cId="1771265591" sldId="487"/>
            <ac:spMk id="22" creationId="{F1718742-6149-38D8-122E-1C84480BCC0F}"/>
          </ac:spMkLst>
        </pc:spChg>
      </pc:sldChg>
      <pc:sldChg chg="modSp mod">
        <pc:chgData name="Daladier Lima Santos" userId="0434de8674cb0d30" providerId="LiveId" clId="{EC798EF4-DF7E-42C8-8B16-BD5E86F72821}" dt="2025-09-07T15:13:32.482" v="141" actId="2711"/>
        <pc:sldMkLst>
          <pc:docMk/>
          <pc:sldMk cId="2461729911" sldId="488"/>
        </pc:sldMkLst>
        <pc:spChg chg="mod">
          <ac:chgData name="Daladier Lima Santos" userId="0434de8674cb0d30" providerId="LiveId" clId="{EC798EF4-DF7E-42C8-8B16-BD5E86F72821}" dt="2025-09-07T15:09:13.284" v="108"/>
          <ac:spMkLst>
            <pc:docMk/>
            <pc:sldMk cId="2461729911" sldId="488"/>
            <ac:spMk id="5" creationId="{D1CF6B30-EC2A-E08C-2548-CDA09B446B66}"/>
          </ac:spMkLst>
        </pc:spChg>
        <pc:spChg chg="mod">
          <ac:chgData name="Daladier Lima Santos" userId="0434de8674cb0d30" providerId="LiveId" clId="{EC798EF4-DF7E-42C8-8B16-BD5E86F72821}" dt="2025-09-07T15:09:16.905" v="109"/>
          <ac:spMkLst>
            <pc:docMk/>
            <pc:sldMk cId="2461729911" sldId="488"/>
            <ac:spMk id="16" creationId="{CB554169-CB08-4B92-A1EE-27A5D20D150E}"/>
          </ac:spMkLst>
        </pc:spChg>
        <pc:spChg chg="mod">
          <ac:chgData name="Daladier Lima Santos" userId="0434de8674cb0d30" providerId="LiveId" clId="{EC798EF4-DF7E-42C8-8B16-BD5E86F72821}" dt="2025-09-07T15:11:12.373" v="128" actId="2711"/>
          <ac:spMkLst>
            <pc:docMk/>
            <pc:sldMk cId="2461729911" sldId="488"/>
            <ac:spMk id="18" creationId="{A6725955-997D-686C-11D3-CAEF0A9D762B}"/>
          </ac:spMkLst>
        </pc:spChg>
        <pc:spChg chg="mod">
          <ac:chgData name="Daladier Lima Santos" userId="0434de8674cb0d30" providerId="LiveId" clId="{EC798EF4-DF7E-42C8-8B16-BD5E86F72821}" dt="2025-09-07T15:11:50.236" v="132" actId="255"/>
          <ac:spMkLst>
            <pc:docMk/>
            <pc:sldMk cId="2461729911" sldId="488"/>
            <ac:spMk id="20" creationId="{B10409FB-5B30-4C95-B082-6FEFDD711F24}"/>
          </ac:spMkLst>
        </pc:spChg>
        <pc:spChg chg="mod">
          <ac:chgData name="Daladier Lima Santos" userId="0434de8674cb0d30" providerId="LiveId" clId="{EC798EF4-DF7E-42C8-8B16-BD5E86F72821}" dt="2025-09-07T15:09:20.184" v="110"/>
          <ac:spMkLst>
            <pc:docMk/>
            <pc:sldMk cId="2461729911" sldId="488"/>
            <ac:spMk id="21" creationId="{1B681CEE-21F3-E5C5-233A-CA3220BBCEAC}"/>
          </ac:spMkLst>
        </pc:spChg>
        <pc:spChg chg="mod">
          <ac:chgData name="Daladier Lima Santos" userId="0434de8674cb0d30" providerId="LiveId" clId="{EC798EF4-DF7E-42C8-8B16-BD5E86F72821}" dt="2025-09-07T15:13:32.482" v="141" actId="2711"/>
          <ac:spMkLst>
            <pc:docMk/>
            <pc:sldMk cId="2461729911" sldId="488"/>
            <ac:spMk id="22" creationId="{F1718742-6149-38D8-122E-1C84480BCC0F}"/>
          </ac:spMkLst>
        </pc:spChg>
      </pc:sldChg>
      <pc:sldChg chg="modSp mod">
        <pc:chgData name="Daladier Lima Santos" userId="0434de8674cb0d30" providerId="LiveId" clId="{EC798EF4-DF7E-42C8-8B16-BD5E86F72821}" dt="2025-09-07T15:13:10.705" v="139" actId="255"/>
        <pc:sldMkLst>
          <pc:docMk/>
          <pc:sldMk cId="461812317" sldId="489"/>
        </pc:sldMkLst>
        <pc:spChg chg="mod">
          <ac:chgData name="Daladier Lima Santos" userId="0434de8674cb0d30" providerId="LiveId" clId="{EC798EF4-DF7E-42C8-8B16-BD5E86F72821}" dt="2025-09-07T15:09:25.029" v="111"/>
          <ac:spMkLst>
            <pc:docMk/>
            <pc:sldMk cId="461812317" sldId="489"/>
            <ac:spMk id="5" creationId="{D1CF6B30-EC2A-E08C-2548-CDA09B446B66}"/>
          </ac:spMkLst>
        </pc:spChg>
        <pc:spChg chg="mod">
          <ac:chgData name="Daladier Lima Santos" userId="0434de8674cb0d30" providerId="LiveId" clId="{EC798EF4-DF7E-42C8-8B16-BD5E86F72821}" dt="2025-09-07T15:09:29.929" v="113"/>
          <ac:spMkLst>
            <pc:docMk/>
            <pc:sldMk cId="461812317" sldId="489"/>
            <ac:spMk id="16" creationId="{CB554169-CB08-4B92-A1EE-27A5D20D150E}"/>
          </ac:spMkLst>
        </pc:spChg>
        <pc:spChg chg="mod">
          <ac:chgData name="Daladier Lima Santos" userId="0434de8674cb0d30" providerId="LiveId" clId="{EC798EF4-DF7E-42C8-8B16-BD5E86F72821}" dt="2025-09-07T15:11:19.041" v="129"/>
          <ac:spMkLst>
            <pc:docMk/>
            <pc:sldMk cId="461812317" sldId="489"/>
            <ac:spMk id="18" creationId="{A6725955-997D-686C-11D3-CAEF0A9D762B}"/>
          </ac:spMkLst>
        </pc:spChg>
        <pc:spChg chg="mod">
          <ac:chgData name="Daladier Lima Santos" userId="0434de8674cb0d30" providerId="LiveId" clId="{EC798EF4-DF7E-42C8-8B16-BD5E86F72821}" dt="2025-09-07T15:13:10.705" v="139" actId="255"/>
          <ac:spMkLst>
            <pc:docMk/>
            <pc:sldMk cId="461812317" sldId="489"/>
            <ac:spMk id="20" creationId="{B10409FB-5B30-4C95-B082-6FEFDD711F24}"/>
          </ac:spMkLst>
        </pc:spChg>
        <pc:spChg chg="mod">
          <ac:chgData name="Daladier Lima Santos" userId="0434de8674cb0d30" providerId="LiveId" clId="{EC798EF4-DF7E-42C8-8B16-BD5E86F72821}" dt="2025-09-07T15:09:27.396" v="112"/>
          <ac:spMkLst>
            <pc:docMk/>
            <pc:sldMk cId="461812317" sldId="489"/>
            <ac:spMk id="21" creationId="{1B681CEE-21F3-E5C5-233A-CA3220BBCEAC}"/>
          </ac:spMkLst>
        </pc:spChg>
        <pc:spChg chg="mod">
          <ac:chgData name="Daladier Lima Santos" userId="0434de8674cb0d30" providerId="LiveId" clId="{EC798EF4-DF7E-42C8-8B16-BD5E86F72821}" dt="2025-09-07T15:12:38.899" v="135"/>
          <ac:spMkLst>
            <pc:docMk/>
            <pc:sldMk cId="461812317" sldId="489"/>
            <ac:spMk id="22" creationId="{F1718742-6149-38D8-122E-1C84480BCC0F}"/>
          </ac:spMkLst>
        </pc:spChg>
      </pc:sldChg>
      <pc:sldChg chg="modSp mod">
        <pc:chgData name="Daladier Lima Santos" userId="0434de8674cb0d30" providerId="LiveId" clId="{EC798EF4-DF7E-42C8-8B16-BD5E86F72821}" dt="2025-09-07T15:24:09.699" v="278"/>
        <pc:sldMkLst>
          <pc:docMk/>
          <pc:sldMk cId="559887148" sldId="496"/>
        </pc:sldMkLst>
        <pc:spChg chg="mod">
          <ac:chgData name="Daladier Lima Santos" userId="0434de8674cb0d30" providerId="LiveId" clId="{EC798EF4-DF7E-42C8-8B16-BD5E86F72821}" dt="2025-09-07T15:23:57.741" v="264"/>
          <ac:spMkLst>
            <pc:docMk/>
            <pc:sldMk cId="559887148" sldId="496"/>
            <ac:spMk id="2" creationId="{D16AFCDD-05D7-887C-427F-3CD4823153EC}"/>
          </ac:spMkLst>
        </pc:spChg>
        <pc:spChg chg="mod">
          <ac:chgData name="Daladier Lima Santos" userId="0434de8674cb0d30" providerId="LiveId" clId="{EC798EF4-DF7E-42C8-8B16-BD5E86F72821}" dt="2025-09-07T15:24:09.699" v="278"/>
          <ac:spMkLst>
            <pc:docMk/>
            <pc:sldMk cId="559887148" sldId="496"/>
            <ac:spMk id="5" creationId="{16D60B6C-4B6D-5CEC-C0A6-6250290C2191}"/>
          </ac:spMkLst>
        </pc:spChg>
        <pc:spChg chg="mod">
          <ac:chgData name="Daladier Lima Santos" userId="0434de8674cb0d30" providerId="LiveId" clId="{EC798EF4-DF7E-42C8-8B16-BD5E86F72821}" dt="2025-09-07T15:24:02.624" v="277" actId="1036"/>
          <ac:spMkLst>
            <pc:docMk/>
            <pc:sldMk cId="559887148" sldId="496"/>
            <ac:spMk id="6" creationId="{25003EFA-B31A-DCF1-577F-060C7AEB8E52}"/>
          </ac:spMkLst>
        </pc:spChg>
      </pc:sldChg>
      <pc:sldChg chg="modSp mod">
        <pc:chgData name="Daladier Lima Santos" userId="0434de8674cb0d30" providerId="LiveId" clId="{EC798EF4-DF7E-42C8-8B16-BD5E86F72821}" dt="2025-09-07T15:26:03.999" v="306" actId="1036"/>
        <pc:sldMkLst>
          <pc:docMk/>
          <pc:sldMk cId="2447738290" sldId="497"/>
        </pc:sldMkLst>
        <pc:spChg chg="mod">
          <ac:chgData name="Daladier Lima Santos" userId="0434de8674cb0d30" providerId="LiveId" clId="{EC798EF4-DF7E-42C8-8B16-BD5E86F72821}" dt="2025-09-07T15:26:03.999" v="306" actId="1036"/>
          <ac:spMkLst>
            <pc:docMk/>
            <pc:sldMk cId="2447738290" sldId="497"/>
            <ac:spMk id="4" creationId="{8945C80D-D5D3-4FF7-DD5B-F41FB65BAA9F}"/>
          </ac:spMkLst>
        </pc:spChg>
        <pc:spChg chg="mod">
          <ac:chgData name="Daladier Lima Santos" userId="0434de8674cb0d30" providerId="LiveId" clId="{EC798EF4-DF7E-42C8-8B16-BD5E86F72821}" dt="2025-09-07T15:24:31.302" v="280"/>
          <ac:spMkLst>
            <pc:docMk/>
            <pc:sldMk cId="2447738290" sldId="497"/>
            <ac:spMk id="5" creationId="{0823D7C2-6D80-8F1E-715C-0ED61A3A13C1}"/>
          </ac:spMkLst>
        </pc:spChg>
        <pc:spChg chg="mod">
          <ac:chgData name="Daladier Lima Santos" userId="0434de8674cb0d30" providerId="LiveId" clId="{EC798EF4-DF7E-42C8-8B16-BD5E86F72821}" dt="2025-09-07T15:26:03.999" v="306" actId="1036"/>
          <ac:spMkLst>
            <pc:docMk/>
            <pc:sldMk cId="2447738290" sldId="497"/>
            <ac:spMk id="7" creationId="{37866B21-9474-95E5-E422-E9B3A64BB1A2}"/>
          </ac:spMkLst>
        </pc:spChg>
        <pc:spChg chg="mod">
          <ac:chgData name="Daladier Lima Santos" userId="0434de8674cb0d30" providerId="LiveId" clId="{EC798EF4-DF7E-42C8-8B16-BD5E86F72821}" dt="2025-09-07T15:26:03.999" v="306" actId="1036"/>
          <ac:spMkLst>
            <pc:docMk/>
            <pc:sldMk cId="2447738290" sldId="497"/>
            <ac:spMk id="9" creationId="{23107A65-9F90-4B98-1E10-2299851B824C}"/>
          </ac:spMkLst>
        </pc:spChg>
        <pc:spChg chg="mod">
          <ac:chgData name="Daladier Lima Santos" userId="0434de8674cb0d30" providerId="LiveId" clId="{EC798EF4-DF7E-42C8-8B16-BD5E86F72821}" dt="2025-09-07T15:26:03.999" v="306" actId="1036"/>
          <ac:spMkLst>
            <pc:docMk/>
            <pc:sldMk cId="2447738290" sldId="497"/>
            <ac:spMk id="10" creationId="{478CE0A0-344A-7011-29EB-7850EA957E77}"/>
          </ac:spMkLst>
        </pc:spChg>
      </pc:sldChg>
      <pc:sldChg chg="modSp mod">
        <pc:chgData name="Daladier Lima Santos" userId="0434de8674cb0d30" providerId="LiveId" clId="{EC798EF4-DF7E-42C8-8B16-BD5E86F72821}" dt="2025-09-07T15:26:12.670" v="324" actId="1036"/>
        <pc:sldMkLst>
          <pc:docMk/>
          <pc:sldMk cId="1446503609" sldId="514"/>
        </pc:sldMkLst>
        <pc:spChg chg="mod">
          <ac:chgData name="Daladier Lima Santos" userId="0434de8674cb0d30" providerId="LiveId" clId="{EC798EF4-DF7E-42C8-8B16-BD5E86F72821}" dt="2025-09-07T15:26:12.670" v="324" actId="1036"/>
          <ac:spMkLst>
            <pc:docMk/>
            <pc:sldMk cId="1446503609" sldId="514"/>
            <ac:spMk id="3" creationId="{848E5624-C2FA-0ADA-7661-FCEA559A68B9}"/>
          </ac:spMkLst>
        </pc:spChg>
        <pc:spChg chg="mod">
          <ac:chgData name="Daladier Lima Santos" userId="0434de8674cb0d30" providerId="LiveId" clId="{EC798EF4-DF7E-42C8-8B16-BD5E86F72821}" dt="2025-09-07T15:25:32.645" v="290" actId="20577"/>
          <ac:spMkLst>
            <pc:docMk/>
            <pc:sldMk cId="1446503609" sldId="514"/>
            <ac:spMk id="5" creationId="{0823D7C2-6D80-8F1E-715C-0ED61A3A13C1}"/>
          </ac:spMkLst>
        </pc:spChg>
        <pc:spChg chg="mod">
          <ac:chgData name="Daladier Lima Santos" userId="0434de8674cb0d30" providerId="LiveId" clId="{EC798EF4-DF7E-42C8-8B16-BD5E86F72821}" dt="2025-09-07T15:26:12.670" v="324" actId="1036"/>
          <ac:spMkLst>
            <pc:docMk/>
            <pc:sldMk cId="1446503609" sldId="514"/>
            <ac:spMk id="8" creationId="{115D6FEC-1328-9EB1-DBD9-78C71F938D0E}"/>
          </ac:spMkLst>
        </pc:spChg>
      </pc:sldChg>
      <pc:sldChg chg="modSp">
        <pc:chgData name="Daladier Lima Santos" userId="0434de8674cb0d30" providerId="LiveId" clId="{EC798EF4-DF7E-42C8-8B16-BD5E86F72821}" dt="2025-09-07T15:06:49.652" v="50"/>
        <pc:sldMkLst>
          <pc:docMk/>
          <pc:sldMk cId="1321984276" sldId="515"/>
        </pc:sldMkLst>
        <pc:spChg chg="mod">
          <ac:chgData name="Daladier Lima Santos" userId="0434de8674cb0d30" providerId="LiveId" clId="{EC798EF4-DF7E-42C8-8B16-BD5E86F72821}" dt="2025-09-07T15:06:37.947" v="48"/>
          <ac:spMkLst>
            <pc:docMk/>
            <pc:sldMk cId="1321984276" sldId="515"/>
            <ac:spMk id="5" creationId="{0823D7C2-6D80-8F1E-715C-0ED61A3A13C1}"/>
          </ac:spMkLst>
        </pc:spChg>
        <pc:spChg chg="mod">
          <ac:chgData name="Daladier Lima Santos" userId="0434de8674cb0d30" providerId="LiveId" clId="{EC798EF4-DF7E-42C8-8B16-BD5E86F72821}" dt="2025-09-07T15:06:49.652" v="50"/>
          <ac:spMkLst>
            <pc:docMk/>
            <pc:sldMk cId="1321984276" sldId="515"/>
            <ac:spMk id="36" creationId="{BDB7E470-0E5B-CA82-6AEB-F711BDB7C232}"/>
          </ac:spMkLst>
        </pc:spChg>
        <pc:spChg chg="mod">
          <ac:chgData name="Daladier Lima Santos" userId="0434de8674cb0d30" providerId="LiveId" clId="{EC798EF4-DF7E-42C8-8B16-BD5E86F72821}" dt="2025-09-07T15:06:44.036" v="49"/>
          <ac:spMkLst>
            <pc:docMk/>
            <pc:sldMk cId="1321984276" sldId="515"/>
            <ac:spMk id="37" creationId="{E70E4088-E97A-1486-DC75-A0B9D837CBD2}"/>
          </ac:spMkLst>
        </pc:spChg>
      </pc:sldChg>
      <pc:sldChg chg="modSp">
        <pc:chgData name="Daladier Lima Santos" userId="0434de8674cb0d30" providerId="LiveId" clId="{EC798EF4-DF7E-42C8-8B16-BD5E86F72821}" dt="2025-09-07T15:08:26.391" v="101" actId="20577"/>
        <pc:sldMkLst>
          <pc:docMk/>
          <pc:sldMk cId="64808345" sldId="516"/>
        </pc:sldMkLst>
        <pc:spChg chg="mod">
          <ac:chgData name="Daladier Lima Santos" userId="0434de8674cb0d30" providerId="LiveId" clId="{EC798EF4-DF7E-42C8-8B16-BD5E86F72821}" dt="2025-09-07T15:07:49.167" v="51"/>
          <ac:spMkLst>
            <pc:docMk/>
            <pc:sldMk cId="64808345" sldId="516"/>
            <ac:spMk id="5" creationId="{9DD62FD4-C014-18CD-E70C-F2F61101B6CA}"/>
          </ac:spMkLst>
        </pc:spChg>
        <pc:spChg chg="mod">
          <ac:chgData name="Daladier Lima Santos" userId="0434de8674cb0d30" providerId="LiveId" clId="{EC798EF4-DF7E-42C8-8B16-BD5E86F72821}" dt="2025-09-07T15:07:54.489" v="57" actId="20577"/>
          <ac:spMkLst>
            <pc:docMk/>
            <pc:sldMk cId="64808345" sldId="516"/>
            <ac:spMk id="6" creationId="{8CCB4EFF-0979-E882-DBE7-79FB85E1A47D}"/>
          </ac:spMkLst>
        </pc:spChg>
        <pc:spChg chg="mod">
          <ac:chgData name="Daladier Lima Santos" userId="0434de8674cb0d30" providerId="LiveId" clId="{EC798EF4-DF7E-42C8-8B16-BD5E86F72821}" dt="2025-09-07T15:08:08.987" v="81" actId="20577"/>
          <ac:spMkLst>
            <pc:docMk/>
            <pc:sldMk cId="64808345" sldId="516"/>
            <ac:spMk id="11" creationId="{F42F428F-359C-CE99-86C8-516AC11D3CD9}"/>
          </ac:spMkLst>
        </pc:spChg>
        <pc:spChg chg="mod">
          <ac:chgData name="Daladier Lima Santos" userId="0434de8674cb0d30" providerId="LiveId" clId="{EC798EF4-DF7E-42C8-8B16-BD5E86F72821}" dt="2025-09-07T15:08:14.916" v="94" actId="20577"/>
          <ac:spMkLst>
            <pc:docMk/>
            <pc:sldMk cId="64808345" sldId="516"/>
            <ac:spMk id="12" creationId="{B1529176-9E9C-A65C-6E7E-0AA2BDF3718F}"/>
          </ac:spMkLst>
        </pc:spChg>
        <pc:spChg chg="mod">
          <ac:chgData name="Daladier Lima Santos" userId="0434de8674cb0d30" providerId="LiveId" clId="{EC798EF4-DF7E-42C8-8B16-BD5E86F72821}" dt="2025-09-07T15:08:26.391" v="101" actId="20577"/>
          <ac:spMkLst>
            <pc:docMk/>
            <pc:sldMk cId="64808345" sldId="516"/>
            <ac:spMk id="13" creationId="{F2C94B65-E490-8394-3B5D-3CC34DBC3578}"/>
          </ac:spMkLst>
        </pc:spChg>
      </pc:sldChg>
      <pc:sldChg chg="modSp mod modAnim">
        <pc:chgData name="Daladier Lima Santos" userId="0434de8674cb0d30" providerId="LiveId" clId="{EC798EF4-DF7E-42C8-8B16-BD5E86F72821}" dt="2025-09-07T15:04:05.259" v="38" actId="21"/>
        <pc:sldMkLst>
          <pc:docMk/>
          <pc:sldMk cId="1053151798" sldId="525"/>
        </pc:sldMkLst>
        <pc:spChg chg="mod">
          <ac:chgData name="Daladier Lima Santos" userId="0434de8674cb0d30" providerId="LiveId" clId="{EC798EF4-DF7E-42C8-8B16-BD5E86F72821}" dt="2025-09-07T15:04:05.259" v="38" actId="21"/>
          <ac:spMkLst>
            <pc:docMk/>
            <pc:sldMk cId="1053151798" sldId="525"/>
            <ac:spMk id="5" creationId="{5CCCA08F-2ADE-DD6D-6DE0-17CBE0A237BD}"/>
          </ac:spMkLst>
        </pc:spChg>
      </pc:sldChg>
      <pc:sldChg chg="del">
        <pc:chgData name="Daladier Lima Santos" userId="0434de8674cb0d30" providerId="LiveId" clId="{EC798EF4-DF7E-42C8-8B16-BD5E86F72821}" dt="2025-09-07T15:10:42.282" v="122" actId="47"/>
        <pc:sldMkLst>
          <pc:docMk/>
          <pc:sldMk cId="2365795970" sldId="532"/>
        </pc:sldMkLst>
      </pc:sldChg>
      <pc:sldChg chg="del">
        <pc:chgData name="Daladier Lima Santos" userId="0434de8674cb0d30" providerId="LiveId" clId="{EC798EF4-DF7E-42C8-8B16-BD5E86F72821}" dt="2025-09-07T15:10:42.282" v="122" actId="47"/>
        <pc:sldMkLst>
          <pc:docMk/>
          <pc:sldMk cId="795510930" sldId="533"/>
        </pc:sldMkLst>
      </pc:sldChg>
      <pc:sldChg chg="del">
        <pc:chgData name="Daladier Lima Santos" userId="0434de8674cb0d30" providerId="LiveId" clId="{EC798EF4-DF7E-42C8-8B16-BD5E86F72821}" dt="2025-09-07T15:04:10.564" v="39" actId="47"/>
        <pc:sldMkLst>
          <pc:docMk/>
          <pc:sldMk cId="2895428993" sldId="537"/>
        </pc:sldMkLst>
      </pc:sldChg>
      <pc:sldChg chg="del">
        <pc:chgData name="Daladier Lima Santos" userId="0434de8674cb0d30" providerId="LiveId" clId="{EC798EF4-DF7E-42C8-8B16-BD5E86F72821}" dt="2025-09-07T15:10:42.282" v="122" actId="47"/>
        <pc:sldMkLst>
          <pc:docMk/>
          <pc:sldMk cId="4235186975" sldId="538"/>
        </pc:sldMkLst>
      </pc:sldChg>
      <pc:sldChg chg="del">
        <pc:chgData name="Daladier Lima Santos" userId="0434de8674cb0d30" providerId="LiveId" clId="{EC798EF4-DF7E-42C8-8B16-BD5E86F72821}" dt="2025-09-07T15:10:42.282" v="122" actId="47"/>
        <pc:sldMkLst>
          <pc:docMk/>
          <pc:sldMk cId="2235133294" sldId="539"/>
        </pc:sldMkLst>
      </pc:sldChg>
      <pc:sldChg chg="del">
        <pc:chgData name="Daladier Lima Santos" userId="0434de8674cb0d30" providerId="LiveId" clId="{EC798EF4-DF7E-42C8-8B16-BD5E86F72821}" dt="2025-09-07T15:10:42.282" v="122" actId="47"/>
        <pc:sldMkLst>
          <pc:docMk/>
          <pc:sldMk cId="3306840003" sldId="540"/>
        </pc:sldMkLst>
      </pc:sldChg>
      <pc:sldChg chg="modSp add mod">
        <pc:chgData name="Daladier Lima Santos" userId="0434de8674cb0d30" providerId="LiveId" clId="{EC798EF4-DF7E-42C8-8B16-BD5E86F72821}" dt="2025-09-07T15:04:21.566" v="42" actId="21"/>
        <pc:sldMkLst>
          <pc:docMk/>
          <pc:sldMk cId="3243935358" sldId="541"/>
        </pc:sldMkLst>
        <pc:spChg chg="mod">
          <ac:chgData name="Daladier Lima Santos" userId="0434de8674cb0d30" providerId="LiveId" clId="{EC798EF4-DF7E-42C8-8B16-BD5E86F72821}" dt="2025-09-07T15:04:21.566" v="42" actId="21"/>
          <ac:spMkLst>
            <pc:docMk/>
            <pc:sldMk cId="3243935358" sldId="541"/>
            <ac:spMk id="5" creationId="{6410D032-A758-247D-2F24-EB01D01D072B}"/>
          </ac:spMkLst>
        </pc:spChg>
      </pc:sldChg>
      <pc:sldChg chg="modSp add">
        <pc:chgData name="Daladier Lima Santos" userId="0434de8674cb0d30" providerId="LiveId" clId="{EC798EF4-DF7E-42C8-8B16-BD5E86F72821}" dt="2025-09-07T15:04:28.897" v="44"/>
        <pc:sldMkLst>
          <pc:docMk/>
          <pc:sldMk cId="838797819" sldId="542"/>
        </pc:sldMkLst>
        <pc:spChg chg="mod">
          <ac:chgData name="Daladier Lima Santos" userId="0434de8674cb0d30" providerId="LiveId" clId="{EC798EF4-DF7E-42C8-8B16-BD5E86F72821}" dt="2025-09-07T15:04:28.897" v="44"/>
          <ac:spMkLst>
            <pc:docMk/>
            <pc:sldMk cId="838797819" sldId="542"/>
            <ac:spMk id="5" creationId="{EC6C0213-145A-40E7-99C5-8D57D73A03C3}"/>
          </ac:spMkLst>
        </pc:spChg>
      </pc:sldChg>
      <pc:sldChg chg="delSp modSp add mod delAnim">
        <pc:chgData name="Daladier Lima Santos" userId="0434de8674cb0d30" providerId="LiveId" clId="{EC798EF4-DF7E-42C8-8B16-BD5E86F72821}" dt="2025-09-07T15:19:11.610" v="221" actId="14100"/>
        <pc:sldMkLst>
          <pc:docMk/>
          <pc:sldMk cId="1915278907" sldId="543"/>
        </pc:sldMkLst>
        <pc:spChg chg="mod">
          <ac:chgData name="Daladier Lima Santos" userId="0434de8674cb0d30" providerId="LiveId" clId="{EC798EF4-DF7E-42C8-8B16-BD5E86F72821}" dt="2025-09-07T15:18:35.645" v="212" actId="14100"/>
          <ac:spMkLst>
            <pc:docMk/>
            <pc:sldMk cId="1915278907" sldId="543"/>
            <ac:spMk id="3" creationId="{7F1F4853-1D75-7D0A-BCEA-7505A3B84A20}"/>
          </ac:spMkLst>
        </pc:spChg>
        <pc:spChg chg="mod">
          <ac:chgData name="Daladier Lima Santos" userId="0434de8674cb0d30" providerId="LiveId" clId="{EC798EF4-DF7E-42C8-8B16-BD5E86F72821}" dt="2025-09-07T15:18:31.282" v="211" actId="1037"/>
          <ac:spMkLst>
            <pc:docMk/>
            <pc:sldMk cId="1915278907" sldId="543"/>
            <ac:spMk id="4" creationId="{EBD8D685-D11D-062F-058B-B52F21CF6380}"/>
          </ac:spMkLst>
        </pc:spChg>
        <pc:spChg chg="mod">
          <ac:chgData name="Daladier Lima Santos" userId="0434de8674cb0d30" providerId="LiveId" clId="{EC798EF4-DF7E-42C8-8B16-BD5E86F72821}" dt="2025-09-07T15:18:31.282" v="211" actId="1037"/>
          <ac:spMkLst>
            <pc:docMk/>
            <pc:sldMk cId="1915278907" sldId="543"/>
            <ac:spMk id="5" creationId="{365E40AA-DCE1-F6E3-6416-C3F5F8FF69D4}"/>
          </ac:spMkLst>
        </pc:spChg>
        <pc:spChg chg="del">
          <ac:chgData name="Daladier Lima Santos" userId="0434de8674cb0d30" providerId="LiveId" clId="{EC798EF4-DF7E-42C8-8B16-BD5E86F72821}" dt="2025-09-07T15:17:20.637" v="166" actId="478"/>
          <ac:spMkLst>
            <pc:docMk/>
            <pc:sldMk cId="1915278907" sldId="543"/>
            <ac:spMk id="7" creationId="{C6F02E5C-10D2-3DC0-3340-E0966BD03C47}"/>
          </ac:spMkLst>
        </pc:spChg>
        <pc:spChg chg="del mod">
          <ac:chgData name="Daladier Lima Santos" userId="0434de8674cb0d30" providerId="LiveId" clId="{EC798EF4-DF7E-42C8-8B16-BD5E86F72821}" dt="2025-09-07T15:18:40.093" v="214" actId="478"/>
          <ac:spMkLst>
            <pc:docMk/>
            <pc:sldMk cId="1915278907" sldId="543"/>
            <ac:spMk id="8" creationId="{6F768FDD-DC05-34E3-9D45-E98E0EFBF0F8}"/>
          </ac:spMkLst>
        </pc:spChg>
        <pc:spChg chg="mod">
          <ac:chgData name="Daladier Lima Santos" userId="0434de8674cb0d30" providerId="LiveId" clId="{EC798EF4-DF7E-42C8-8B16-BD5E86F72821}" dt="2025-09-07T15:19:11.610" v="221" actId="14100"/>
          <ac:spMkLst>
            <pc:docMk/>
            <pc:sldMk cId="1915278907" sldId="543"/>
            <ac:spMk id="16" creationId="{49980B93-57AB-8706-F581-51DA57748869}"/>
          </ac:spMkLst>
        </pc:spChg>
        <pc:spChg chg="mod">
          <ac:chgData name="Daladier Lima Santos" userId="0434de8674cb0d30" providerId="LiveId" clId="{EC798EF4-DF7E-42C8-8B16-BD5E86F72821}" dt="2025-09-07T15:18:31.282" v="211" actId="1037"/>
          <ac:spMkLst>
            <pc:docMk/>
            <pc:sldMk cId="1915278907" sldId="543"/>
            <ac:spMk id="18" creationId="{5C152208-A506-5642-F023-F856D62E0581}"/>
          </ac:spMkLst>
        </pc:spChg>
        <pc:spChg chg="mod">
          <ac:chgData name="Daladier Lima Santos" userId="0434de8674cb0d30" providerId="LiveId" clId="{EC798EF4-DF7E-42C8-8B16-BD5E86F72821}" dt="2025-09-07T15:19:00.121" v="219" actId="255"/>
          <ac:spMkLst>
            <pc:docMk/>
            <pc:sldMk cId="1915278907" sldId="543"/>
            <ac:spMk id="20" creationId="{D191E999-1B6A-998B-3087-485F1C1B92E7}"/>
          </ac:spMkLst>
        </pc:spChg>
        <pc:spChg chg="del mod">
          <ac:chgData name="Daladier Lima Santos" userId="0434de8674cb0d30" providerId="LiveId" clId="{EC798EF4-DF7E-42C8-8B16-BD5E86F72821}" dt="2025-09-07T15:17:20.637" v="166" actId="478"/>
          <ac:spMkLst>
            <pc:docMk/>
            <pc:sldMk cId="1915278907" sldId="543"/>
            <ac:spMk id="21" creationId="{0AA582E5-8968-AC34-653A-B2DEBFA7F992}"/>
          </ac:spMkLst>
        </pc:spChg>
        <pc:spChg chg="del">
          <ac:chgData name="Daladier Lima Santos" userId="0434de8674cb0d30" providerId="LiveId" clId="{EC798EF4-DF7E-42C8-8B16-BD5E86F72821}" dt="2025-09-07T15:17:20.637" v="166" actId="478"/>
          <ac:spMkLst>
            <pc:docMk/>
            <pc:sldMk cId="1915278907" sldId="543"/>
            <ac:spMk id="22" creationId="{F3BFCA89-E204-B84A-CBF4-C34FF1F742C2}"/>
          </ac:spMkLst>
        </pc:spChg>
        <pc:picChg chg="mod">
          <ac:chgData name="Daladier Lima Santos" userId="0434de8674cb0d30" providerId="LiveId" clId="{EC798EF4-DF7E-42C8-8B16-BD5E86F72821}" dt="2025-09-07T15:19:06.339" v="220" actId="14100"/>
          <ac:picMkLst>
            <pc:docMk/>
            <pc:sldMk cId="1915278907" sldId="543"/>
            <ac:picMk id="12" creationId="{7A915455-8930-91EA-9D72-8D9E411764C4}"/>
          </ac:picMkLst>
        </pc:picChg>
      </pc:sldChg>
      <pc:sldChg chg="delSp modSp add mod">
        <pc:chgData name="Daladier Lima Santos" userId="0434de8674cb0d30" providerId="LiveId" clId="{EC798EF4-DF7E-42C8-8B16-BD5E86F72821}" dt="2025-09-07T15:19:18.458" v="222" actId="14100"/>
        <pc:sldMkLst>
          <pc:docMk/>
          <pc:sldMk cId="2602892384" sldId="544"/>
        </pc:sldMkLst>
        <pc:spChg chg="mod">
          <ac:chgData name="Daladier Lima Santos" userId="0434de8674cb0d30" providerId="LiveId" clId="{EC798EF4-DF7E-42C8-8B16-BD5E86F72821}" dt="2025-09-07T15:17:56.326" v="170" actId="14100"/>
          <ac:spMkLst>
            <pc:docMk/>
            <pc:sldMk cId="2602892384" sldId="544"/>
            <ac:spMk id="3" creationId="{88B34144-9D2E-0581-A1F0-7969EE96E487}"/>
          </ac:spMkLst>
        </pc:spChg>
        <pc:spChg chg="mod">
          <ac:chgData name="Daladier Lima Santos" userId="0434de8674cb0d30" providerId="LiveId" clId="{EC798EF4-DF7E-42C8-8B16-BD5E86F72821}" dt="2025-09-07T15:14:47.451" v="148"/>
          <ac:spMkLst>
            <pc:docMk/>
            <pc:sldMk cId="2602892384" sldId="544"/>
            <ac:spMk id="5" creationId="{A566C114-084C-3553-2A25-2616CE1F4735}"/>
          </ac:spMkLst>
        </pc:spChg>
        <pc:spChg chg="del">
          <ac:chgData name="Daladier Lima Santos" userId="0434de8674cb0d30" providerId="LiveId" clId="{EC798EF4-DF7E-42C8-8B16-BD5E86F72821}" dt="2025-09-07T15:17:00.474" v="164" actId="478"/>
          <ac:spMkLst>
            <pc:docMk/>
            <pc:sldMk cId="2602892384" sldId="544"/>
            <ac:spMk id="7" creationId="{2C7AA987-0E7C-A906-ED31-B5AF62359E55}"/>
          </ac:spMkLst>
        </pc:spChg>
        <pc:spChg chg="mod">
          <ac:chgData name="Daladier Lima Santos" userId="0434de8674cb0d30" providerId="LiveId" clId="{EC798EF4-DF7E-42C8-8B16-BD5E86F72821}" dt="2025-09-07T15:19:18.458" v="222" actId="14100"/>
          <ac:spMkLst>
            <pc:docMk/>
            <pc:sldMk cId="2602892384" sldId="544"/>
            <ac:spMk id="16" creationId="{7A5A4A25-FDDE-7B07-06A2-8955FD5AC1A3}"/>
          </ac:spMkLst>
        </pc:spChg>
        <pc:spChg chg="mod">
          <ac:chgData name="Daladier Lima Santos" userId="0434de8674cb0d30" providerId="LiveId" clId="{EC798EF4-DF7E-42C8-8B16-BD5E86F72821}" dt="2025-09-07T15:16:36.229" v="162" actId="6549"/>
          <ac:spMkLst>
            <pc:docMk/>
            <pc:sldMk cId="2602892384" sldId="544"/>
            <ac:spMk id="18" creationId="{994CA8F9-A324-184A-2F7F-599BBE2C2038}"/>
          </ac:spMkLst>
        </pc:spChg>
        <pc:spChg chg="mod">
          <ac:chgData name="Daladier Lima Santos" userId="0434de8674cb0d30" providerId="LiveId" clId="{EC798EF4-DF7E-42C8-8B16-BD5E86F72821}" dt="2025-09-07T15:18:00.667" v="171" actId="14100"/>
          <ac:spMkLst>
            <pc:docMk/>
            <pc:sldMk cId="2602892384" sldId="544"/>
            <ac:spMk id="20" creationId="{BA7FEB0A-56E8-EAF0-AB7D-9653849FA0B9}"/>
          </ac:spMkLst>
        </pc:spChg>
        <pc:spChg chg="del mod">
          <ac:chgData name="Daladier Lima Santos" userId="0434de8674cb0d30" providerId="LiveId" clId="{EC798EF4-DF7E-42C8-8B16-BD5E86F72821}" dt="2025-09-07T15:17:03.447" v="165" actId="478"/>
          <ac:spMkLst>
            <pc:docMk/>
            <pc:sldMk cId="2602892384" sldId="544"/>
            <ac:spMk id="21" creationId="{485F6D24-41CF-3F01-C8A8-87E4EAA01A41}"/>
          </ac:spMkLst>
        </pc:spChg>
        <pc:spChg chg="del">
          <ac:chgData name="Daladier Lima Santos" userId="0434de8674cb0d30" providerId="LiveId" clId="{EC798EF4-DF7E-42C8-8B16-BD5E86F72821}" dt="2025-09-07T15:17:03.447" v="165" actId="478"/>
          <ac:spMkLst>
            <pc:docMk/>
            <pc:sldMk cId="2602892384" sldId="544"/>
            <ac:spMk id="22" creationId="{FF37BAED-10A1-032C-1044-900349C6D0E7}"/>
          </ac:spMkLst>
        </pc:spChg>
        <pc:picChg chg="mod">
          <ac:chgData name="Daladier Lima Santos" userId="0434de8674cb0d30" providerId="LiveId" clId="{EC798EF4-DF7E-42C8-8B16-BD5E86F72821}" dt="2025-09-07T15:18:10.433" v="173" actId="14100"/>
          <ac:picMkLst>
            <pc:docMk/>
            <pc:sldMk cId="2602892384" sldId="544"/>
            <ac:picMk id="12" creationId="{01717C46-99F9-CC83-9217-95E46556E423}"/>
          </ac:picMkLst>
        </pc:picChg>
      </pc:sldChg>
      <pc:sldChg chg="modSp add del">
        <pc:chgData name="Daladier Lima Santos" userId="0434de8674cb0d30" providerId="LiveId" clId="{EC798EF4-DF7E-42C8-8B16-BD5E86F72821}" dt="2025-09-07T15:17:30.597" v="167" actId="47"/>
        <pc:sldMkLst>
          <pc:docMk/>
          <pc:sldMk cId="2143494020" sldId="545"/>
        </pc:sldMkLst>
        <pc:spChg chg="mod">
          <ac:chgData name="Daladier Lima Santos" userId="0434de8674cb0d30" providerId="LiveId" clId="{EC798EF4-DF7E-42C8-8B16-BD5E86F72821}" dt="2025-09-07T15:14:57.093" v="151"/>
          <ac:spMkLst>
            <pc:docMk/>
            <pc:sldMk cId="2143494020" sldId="545"/>
            <ac:spMk id="5" creationId="{77E9FFDC-BD05-2FA3-D652-1DB1E08A3F49}"/>
          </ac:spMkLst>
        </pc:spChg>
        <pc:spChg chg="mod">
          <ac:chgData name="Daladier Lima Santos" userId="0434de8674cb0d30" providerId="LiveId" clId="{EC798EF4-DF7E-42C8-8B16-BD5E86F72821}" dt="2025-09-07T15:15:02.078" v="153"/>
          <ac:spMkLst>
            <pc:docMk/>
            <pc:sldMk cId="2143494020" sldId="545"/>
            <ac:spMk id="16" creationId="{F3691AA9-5F45-5BC5-39F2-F31DC8068FF8}"/>
          </ac:spMkLst>
        </pc:spChg>
        <pc:spChg chg="mod">
          <ac:chgData name="Daladier Lima Santos" userId="0434de8674cb0d30" providerId="LiveId" clId="{EC798EF4-DF7E-42C8-8B16-BD5E86F72821}" dt="2025-09-07T15:16:43.486" v="163"/>
          <ac:spMkLst>
            <pc:docMk/>
            <pc:sldMk cId="2143494020" sldId="545"/>
            <ac:spMk id="18" creationId="{416E0501-5F18-8153-0572-D38F74374DA2}"/>
          </ac:spMkLst>
        </pc:spChg>
        <pc:spChg chg="mod">
          <ac:chgData name="Daladier Lima Santos" userId="0434de8674cb0d30" providerId="LiveId" clId="{EC798EF4-DF7E-42C8-8B16-BD5E86F72821}" dt="2025-09-07T15:14:59.682" v="152"/>
          <ac:spMkLst>
            <pc:docMk/>
            <pc:sldMk cId="2143494020" sldId="545"/>
            <ac:spMk id="21" creationId="{DFB81BC3-5EDC-7BC5-FED5-D231CE846E0B}"/>
          </ac:spMkLst>
        </pc:spChg>
      </pc:sldChg>
      <pc:sldChg chg="modSp add mod">
        <pc:chgData name="Daladier Lima Santos" userId="0434de8674cb0d30" providerId="LiveId" clId="{EC798EF4-DF7E-42C8-8B16-BD5E86F72821}" dt="2025-09-07T15:23:38.099" v="263"/>
        <pc:sldMkLst>
          <pc:docMk/>
          <pc:sldMk cId="3817499651" sldId="545"/>
        </pc:sldMkLst>
        <pc:spChg chg="mod">
          <ac:chgData name="Daladier Lima Santos" userId="0434de8674cb0d30" providerId="LiveId" clId="{EC798EF4-DF7E-42C8-8B16-BD5E86F72821}" dt="2025-09-07T15:20:10.197" v="226"/>
          <ac:spMkLst>
            <pc:docMk/>
            <pc:sldMk cId="3817499651" sldId="545"/>
            <ac:spMk id="5" creationId="{211D19E5-91B9-3E0C-D4D7-4E1CF643A036}"/>
          </ac:spMkLst>
        </pc:spChg>
        <pc:spChg chg="mod">
          <ac:chgData name="Daladier Lima Santos" userId="0434de8674cb0d30" providerId="LiveId" clId="{EC798EF4-DF7E-42C8-8B16-BD5E86F72821}" dt="2025-09-07T15:21:21.306" v="242" actId="1076"/>
          <ac:spMkLst>
            <pc:docMk/>
            <pc:sldMk cId="3817499651" sldId="545"/>
            <ac:spMk id="8" creationId="{1940600E-34CD-0DC3-79EA-A62EF8F933C5}"/>
          </ac:spMkLst>
        </pc:spChg>
        <pc:spChg chg="mod">
          <ac:chgData name="Daladier Lima Santos" userId="0434de8674cb0d30" providerId="LiveId" clId="{EC798EF4-DF7E-42C8-8B16-BD5E86F72821}" dt="2025-09-07T15:20:07.396" v="225" actId="404"/>
          <ac:spMkLst>
            <pc:docMk/>
            <pc:sldMk cId="3817499651" sldId="545"/>
            <ac:spMk id="16" creationId="{38B25BA0-F9AD-E562-B6DC-CD20A70D34E7}"/>
          </ac:spMkLst>
        </pc:spChg>
        <pc:spChg chg="mod">
          <ac:chgData name="Daladier Lima Santos" userId="0434de8674cb0d30" providerId="LiveId" clId="{EC798EF4-DF7E-42C8-8B16-BD5E86F72821}" dt="2025-09-07T15:22:52.271" v="258"/>
          <ac:spMkLst>
            <pc:docMk/>
            <pc:sldMk cId="3817499651" sldId="545"/>
            <ac:spMk id="18" creationId="{ACB950EE-16EC-A0F6-4DB2-63402B33AD5C}"/>
          </ac:spMkLst>
        </pc:spChg>
        <pc:spChg chg="mod">
          <ac:chgData name="Daladier Lima Santos" userId="0434de8674cb0d30" providerId="LiveId" clId="{EC798EF4-DF7E-42C8-8B16-BD5E86F72821}" dt="2025-09-07T15:21:06.429" v="239" actId="21"/>
          <ac:spMkLst>
            <pc:docMk/>
            <pc:sldMk cId="3817499651" sldId="545"/>
            <ac:spMk id="20" creationId="{4ADA55DA-28BA-B4C1-BE74-9B959A304385}"/>
          </ac:spMkLst>
        </pc:spChg>
        <pc:spChg chg="mod">
          <ac:chgData name="Daladier Lima Santos" userId="0434de8674cb0d30" providerId="LiveId" clId="{EC798EF4-DF7E-42C8-8B16-BD5E86F72821}" dt="2025-09-07T15:20:12.653" v="227"/>
          <ac:spMkLst>
            <pc:docMk/>
            <pc:sldMk cId="3817499651" sldId="545"/>
            <ac:spMk id="21" creationId="{6A6DB480-E7D5-5626-A847-5CFDAA0EBDF0}"/>
          </ac:spMkLst>
        </pc:spChg>
        <pc:spChg chg="mod">
          <ac:chgData name="Daladier Lima Santos" userId="0434de8674cb0d30" providerId="LiveId" clId="{EC798EF4-DF7E-42C8-8B16-BD5E86F72821}" dt="2025-09-07T15:23:38.099" v="263"/>
          <ac:spMkLst>
            <pc:docMk/>
            <pc:sldMk cId="3817499651" sldId="545"/>
            <ac:spMk id="22" creationId="{81A9891A-EFFF-30FE-D021-4653776D4F8B}"/>
          </ac:spMkLst>
        </pc:spChg>
      </pc:sldChg>
      <pc:sldChg chg="modSp add mod">
        <pc:chgData name="Daladier Lima Santos" userId="0434de8674cb0d30" providerId="LiveId" clId="{EC798EF4-DF7E-42C8-8B16-BD5E86F72821}" dt="2025-09-07T15:23:31.695" v="262" actId="207"/>
        <pc:sldMkLst>
          <pc:docMk/>
          <pc:sldMk cId="797546132" sldId="546"/>
        </pc:sldMkLst>
        <pc:spChg chg="mod">
          <ac:chgData name="Daladier Lima Santos" userId="0434de8674cb0d30" providerId="LiveId" clId="{EC798EF4-DF7E-42C8-8B16-BD5E86F72821}" dt="2025-09-07T15:20:18.875" v="228"/>
          <ac:spMkLst>
            <pc:docMk/>
            <pc:sldMk cId="797546132" sldId="546"/>
            <ac:spMk id="5" creationId="{1F068E28-F751-099A-F2F0-2C8FDBFCCD30}"/>
          </ac:spMkLst>
        </pc:spChg>
        <pc:spChg chg="mod">
          <ac:chgData name="Daladier Lima Santos" userId="0434de8674cb0d30" providerId="LiveId" clId="{EC798EF4-DF7E-42C8-8B16-BD5E86F72821}" dt="2025-09-07T15:20:22.939" v="230" actId="27636"/>
          <ac:spMkLst>
            <pc:docMk/>
            <pc:sldMk cId="797546132" sldId="546"/>
            <ac:spMk id="16" creationId="{8D2F715D-8491-576B-DD90-C692AE716042}"/>
          </ac:spMkLst>
        </pc:spChg>
        <pc:spChg chg="mod">
          <ac:chgData name="Daladier Lima Santos" userId="0434de8674cb0d30" providerId="LiveId" clId="{EC798EF4-DF7E-42C8-8B16-BD5E86F72821}" dt="2025-09-07T15:21:49.783" v="248" actId="20577"/>
          <ac:spMkLst>
            <pc:docMk/>
            <pc:sldMk cId="797546132" sldId="546"/>
            <ac:spMk id="18" creationId="{E19FF848-2630-221D-7E6C-7CF43D55E948}"/>
          </ac:spMkLst>
        </pc:spChg>
        <pc:spChg chg="mod">
          <ac:chgData name="Daladier Lima Santos" userId="0434de8674cb0d30" providerId="LiveId" clId="{EC798EF4-DF7E-42C8-8B16-BD5E86F72821}" dt="2025-09-07T15:22:18.312" v="251" actId="113"/>
          <ac:spMkLst>
            <pc:docMk/>
            <pc:sldMk cId="797546132" sldId="546"/>
            <ac:spMk id="20" creationId="{A7B32AB6-3B92-7B89-7C11-BBF1EE3DC992}"/>
          </ac:spMkLst>
        </pc:spChg>
        <pc:spChg chg="mod">
          <ac:chgData name="Daladier Lima Santos" userId="0434de8674cb0d30" providerId="LiveId" clId="{EC798EF4-DF7E-42C8-8B16-BD5E86F72821}" dt="2025-09-07T15:20:25.866" v="231"/>
          <ac:spMkLst>
            <pc:docMk/>
            <pc:sldMk cId="797546132" sldId="546"/>
            <ac:spMk id="21" creationId="{4B91CA2D-AB66-E928-30C9-97321120B5BD}"/>
          </ac:spMkLst>
        </pc:spChg>
        <pc:spChg chg="mod">
          <ac:chgData name="Daladier Lima Santos" userId="0434de8674cb0d30" providerId="LiveId" clId="{EC798EF4-DF7E-42C8-8B16-BD5E86F72821}" dt="2025-09-07T15:23:31.695" v="262" actId="207"/>
          <ac:spMkLst>
            <pc:docMk/>
            <pc:sldMk cId="797546132" sldId="546"/>
            <ac:spMk id="22" creationId="{DF4C37CE-AC6C-37A1-95F6-EB0E5582258E}"/>
          </ac:spMkLst>
        </pc:spChg>
      </pc:sldChg>
      <pc:sldChg chg="modSp add mod">
        <pc:chgData name="Daladier Lima Santos" userId="0434de8674cb0d30" providerId="LiveId" clId="{EC798EF4-DF7E-42C8-8B16-BD5E86F72821}" dt="2025-09-07T15:23:15.962" v="260" actId="2711"/>
        <pc:sldMkLst>
          <pc:docMk/>
          <pc:sldMk cId="2567930669" sldId="547"/>
        </pc:sldMkLst>
        <pc:spChg chg="mod">
          <ac:chgData name="Daladier Lima Santos" userId="0434de8674cb0d30" providerId="LiveId" clId="{EC798EF4-DF7E-42C8-8B16-BD5E86F72821}" dt="2025-09-07T15:20:29.858" v="232"/>
          <ac:spMkLst>
            <pc:docMk/>
            <pc:sldMk cId="2567930669" sldId="547"/>
            <ac:spMk id="5" creationId="{F0AA4F2C-6E3A-D8C7-6CA8-EF71AD9594B3}"/>
          </ac:spMkLst>
        </pc:spChg>
        <pc:spChg chg="mod">
          <ac:chgData name="Daladier Lima Santos" userId="0434de8674cb0d30" providerId="LiveId" clId="{EC798EF4-DF7E-42C8-8B16-BD5E86F72821}" dt="2025-09-07T15:20:34.639" v="235" actId="27636"/>
          <ac:spMkLst>
            <pc:docMk/>
            <pc:sldMk cId="2567930669" sldId="547"/>
            <ac:spMk id="16" creationId="{72C483AD-8F2D-E6CA-2DCC-4EF60A73073B}"/>
          </ac:spMkLst>
        </pc:spChg>
        <pc:spChg chg="mod">
          <ac:chgData name="Daladier Lima Santos" userId="0434de8674cb0d30" providerId="LiveId" clId="{EC798EF4-DF7E-42C8-8B16-BD5E86F72821}" dt="2025-09-07T15:21:55.378" v="249"/>
          <ac:spMkLst>
            <pc:docMk/>
            <pc:sldMk cId="2567930669" sldId="547"/>
            <ac:spMk id="18" creationId="{FA2C7673-89A4-6A05-BE65-278A0BFBA2B5}"/>
          </ac:spMkLst>
        </pc:spChg>
        <pc:spChg chg="mod">
          <ac:chgData name="Daladier Lima Santos" userId="0434de8674cb0d30" providerId="LiveId" clId="{EC798EF4-DF7E-42C8-8B16-BD5E86F72821}" dt="2025-09-07T15:23:15.962" v="260" actId="2711"/>
          <ac:spMkLst>
            <pc:docMk/>
            <pc:sldMk cId="2567930669" sldId="547"/>
            <ac:spMk id="20" creationId="{E6AC6CC9-65AF-6737-7EC3-2C5B9899171D}"/>
          </ac:spMkLst>
        </pc:spChg>
        <pc:spChg chg="mod">
          <ac:chgData name="Daladier Lima Santos" userId="0434de8674cb0d30" providerId="LiveId" clId="{EC798EF4-DF7E-42C8-8B16-BD5E86F72821}" dt="2025-09-07T15:20:32.163" v="233"/>
          <ac:spMkLst>
            <pc:docMk/>
            <pc:sldMk cId="2567930669" sldId="547"/>
            <ac:spMk id="21" creationId="{808F516D-2843-51CD-A251-FC0AB4F48E91}"/>
          </ac:spMkLst>
        </pc:spChg>
        <pc:spChg chg="mod">
          <ac:chgData name="Daladier Lima Santos" userId="0434de8674cb0d30" providerId="LiveId" clId="{EC798EF4-DF7E-42C8-8B16-BD5E86F72821}" dt="2025-09-07T15:22:39.676" v="257" actId="207"/>
          <ac:spMkLst>
            <pc:docMk/>
            <pc:sldMk cId="2567930669" sldId="547"/>
            <ac:spMk id="22" creationId="{74BC24CD-6D56-3B32-1BA1-0C0ECFE1E5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8EB7-819F-4CC0-8E6D-7BFDDD1BD806}" type="datetimeFigureOut">
              <a:rPr lang="pt-BR" smtClean="0"/>
              <a:t>07/09/2025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7D82-7707-4FCB-A08B-4D5DDDFFC9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16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FE027-5024-42C6-98BF-BE749538F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40D54-925A-4CF1-B638-F763157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A7143A-6ABC-4A32-A358-16AEBE98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5B3F-AD4E-4C17-814F-5780968DF460}" type="datetime1">
              <a:rPr lang="pt-BR" smtClean="0"/>
              <a:t>07/09/2025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04D0AD-24FC-4BBE-9ACB-0E000286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469B52-04A9-4A6B-8498-78E97950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74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CC06A-3EEF-4A85-93AD-61F25569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5DB31A-6520-48BF-8355-502694F91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F8FEA5-44AA-42D4-BC58-7694FC79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0AFE-079A-4480-87D2-270F1D71A273}" type="datetime1">
              <a:rPr lang="pt-BR" smtClean="0"/>
              <a:t>07/09/2025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36B41C-D6CF-4027-9DB8-157B144E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F1F7E1-AE36-43DE-B3F3-7F3CFDAF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36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FD1CEA-90E9-4068-94D4-42A4D42B4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CB8A3A-69D3-4273-9C3A-C222B99C9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E10952-C1EE-4009-9E34-72485F0F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84B5-1BB1-41E9-B425-A0665E38AA91}" type="datetime1">
              <a:rPr lang="pt-BR" smtClean="0"/>
              <a:t>07/09/2025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07D638-802C-4492-9B35-E950FB94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4D6927-87F7-4C9F-AA16-4A167284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23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5298C-57A4-4548-AF5B-FA6C813F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37ED1-7D64-4631-9EB5-79395A37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7A7621-5A68-4F20-8540-9B417CFF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44A1-0D00-41E2-BEE1-85C11E540780}" type="datetime1">
              <a:rPr lang="pt-BR" smtClean="0"/>
              <a:t>07/09/2025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9A33F5-A384-492C-BFB6-5B05582F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897E31-6691-47AB-A6A3-869A4CC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84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C5BE3-4374-41D1-89E0-AA4F1226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CD6770-41C0-4A15-90FD-B3CC537E1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AFA965-F8B7-4900-B23A-A10A9546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EE8-B872-40FB-9A3A-A366C8F6E45F}" type="datetime1">
              <a:rPr lang="pt-BR" smtClean="0"/>
              <a:t>07/09/2025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3BC919-2974-4A24-A51C-2C8E3EC5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E3297-B333-4929-9275-8BF114E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38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85F2D-A3D1-4384-86D0-A5DDCD3F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924F4A-AFA4-4F39-A4A7-CCE1C446B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263124-772C-465F-87C3-C4A64B063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ED67D6-609F-4728-915A-999578D3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5DFE-4D2C-4A80-8358-E5A69B8C7A76}" type="datetime1">
              <a:rPr lang="pt-BR" smtClean="0"/>
              <a:t>07/09/2025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81532B-1E25-4006-B97E-E8B273D7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F884AD-BD6E-42E3-9E31-78B0B2FA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84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6FF61-C5C7-4E63-BF9F-74DEDD8B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E62790-7D83-4A29-9700-F01809991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8CC9F8-057C-4C8B-BDE7-381BF3E56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FCBA83-ED09-4F68-9E64-481E07023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F7F30B-367E-4A55-AB23-BE7E0A684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E1AF02-F3E1-46CC-90B2-7BBDCF11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CCE8-B676-4CB4-A9B9-B4EAE1357C55}" type="datetime1">
              <a:rPr lang="pt-BR" smtClean="0"/>
              <a:t>07/09/2025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D240BA-0F99-4D6F-9569-E2479384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79DEBF-CA7E-46D9-9DB6-E44E0042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3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2A8A0-6748-43ED-9D73-3253FE36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6EF9798-2D08-46BC-A419-70C315FA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1FBE-5BF2-404F-B978-64812FFED387}" type="datetime1">
              <a:rPr lang="pt-BR" smtClean="0"/>
              <a:t>07/09/2025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9A3EC5-776C-4932-9E36-26AA214A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4DEA40-5BF8-4098-8509-E0C26BF9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00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3269FE-4985-4536-AF19-4FD2C2F1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6DEE-AF54-40AA-8CE1-B77BF367E9DE}" type="datetime1">
              <a:rPr lang="pt-BR" smtClean="0"/>
              <a:t>07/09/2025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274DAF-98B1-4ADC-8B0A-181BE23E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C8563B-22E8-4CBB-910A-4640A703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0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5F34-6927-4E35-B92D-B9BAFFDC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385A8-037A-4DE6-8BEF-E04FB494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6E3B66-6D06-475D-8FFE-ACB7D9ED5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8C1FCC-A378-416C-8B47-07337721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D33A-98E5-482E-BA52-59B13740C021}" type="datetime1">
              <a:rPr lang="pt-BR" smtClean="0"/>
              <a:t>07/09/2025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AF09FF-2A62-4281-A7F9-B7BBD0F4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6ED08A-2A91-4EDE-A133-9F9D7C25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2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7AD92-9829-433D-81B4-36D00627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08EBFF2-68D1-4E3C-91B7-2BE375078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8437FF-EA57-4884-A75F-5EF6C219C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5E310F-2BA4-40D0-9990-8413C15C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F84D-7D24-473D-A986-97D982930F78}" type="datetime1">
              <a:rPr lang="pt-BR" smtClean="0"/>
              <a:t>07/09/2025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BE13DC-5C1F-4B71-B1AB-9EC92C1E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6431ED-90BC-41DC-AA13-A2D20104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62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4E2EC4-DD90-4959-AE32-84DA68EF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86AD29-3C54-48C1-9588-4E07C5C22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F16C88-E957-44FB-92CA-581F824D8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3D36-8A46-484C-8BB4-D1D966C3F06B}" type="datetime1">
              <a:rPr lang="pt-BR" smtClean="0"/>
              <a:t>07/09/2025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55EF15-AE7D-4589-A41D-DFE133E3D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3DB736-EA34-4D3C-9D09-AF121C602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4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ista Lições Bíblica Adulto Professor 3º Trimestre 2025">
            <a:extLst>
              <a:ext uri="{FF2B5EF4-FFF2-40B4-BE49-F238E27FC236}">
                <a16:creationId xmlns:a16="http://schemas.microsoft.com/office/drawing/2014/main" id="{F11FD141-68AD-2190-F2BE-8F2AF9708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5" b="27793"/>
          <a:stretch>
            <a:fillRect/>
          </a:stretch>
        </p:blipFill>
        <p:spPr bwMode="auto">
          <a:xfrm>
            <a:off x="1" y="-6932"/>
            <a:ext cx="12191998" cy="68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03D677A-157D-7222-3900-3EE83251F6DA}"/>
              </a:ext>
            </a:extLst>
          </p:cNvPr>
          <p:cNvSpPr/>
          <p:nvPr/>
        </p:nvSpPr>
        <p:spPr>
          <a:xfrm>
            <a:off x="2225118" y="3470647"/>
            <a:ext cx="8235064" cy="2510849"/>
          </a:xfrm>
          <a:prstGeom prst="roundRect">
            <a:avLst/>
          </a:prstGeom>
          <a:solidFill>
            <a:srgbClr val="F2B800">
              <a:alpha val="5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488" y="4490720"/>
            <a:ext cx="8116177" cy="1437119"/>
          </a:xfrm>
        </p:spPr>
        <p:txBody>
          <a:bodyPr>
            <a:noAutofit/>
          </a:bodyPr>
          <a:lstStyle/>
          <a:p>
            <a:r>
              <a:rPr lang="pt-BR" sz="48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  <a:t>Uma igreja hebreia na</a:t>
            </a:r>
            <a:br>
              <a:rPr lang="pt-BR" sz="66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</a:br>
            <a:r>
              <a:rPr lang="pt-BR" sz="58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  <a:t>casa de um estrangeiro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8B63FD8-2966-0566-EE9D-6F30A003D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08" y="163579"/>
            <a:ext cx="1112578" cy="10448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5F73D9C-AEB9-2233-100F-C3FFD50C5B80}"/>
              </a:ext>
            </a:extLst>
          </p:cNvPr>
          <p:cNvSpPr txBox="1"/>
          <p:nvPr/>
        </p:nvSpPr>
        <p:spPr>
          <a:xfrm>
            <a:off x="3376201" y="1331646"/>
            <a:ext cx="512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Panton ExtraBold" panose="00000900000000000000" pitchFamily="2" charset="0"/>
              </a:rPr>
              <a:t>ESCOLA BÍBLICA DOMINICAL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3DCC1DF-0F6B-4252-D04B-A963AACA4311}"/>
              </a:ext>
            </a:extLst>
          </p:cNvPr>
          <p:cNvSpPr txBox="1"/>
          <p:nvPr/>
        </p:nvSpPr>
        <p:spPr>
          <a:xfrm>
            <a:off x="3376200" y="1810688"/>
            <a:ext cx="512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Panton" panose="00000500000000000000" pitchFamily="2" charset="0"/>
              </a:rPr>
              <a:t>Pr. Hélio Ribeiro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3E0C225-B713-3390-FFB6-FB575BE43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99" y="1399341"/>
            <a:ext cx="5121412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43EAD8E-70CE-5BD1-9C95-BE1CF3193F90}"/>
              </a:ext>
            </a:extLst>
          </p:cNvPr>
          <p:cNvSpPr/>
          <p:nvPr/>
        </p:nvSpPr>
        <p:spPr>
          <a:xfrm>
            <a:off x="10108773" y="4045377"/>
            <a:ext cx="1384290" cy="129522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3C2A3371-23EB-00A1-2BCE-FCF3C1943DE7}"/>
              </a:ext>
            </a:extLst>
          </p:cNvPr>
          <p:cNvSpPr txBox="1">
            <a:spLocks/>
          </p:cNvSpPr>
          <p:nvPr/>
        </p:nvSpPr>
        <p:spPr>
          <a:xfrm>
            <a:off x="10176143" y="4247875"/>
            <a:ext cx="1335074" cy="1041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  <a:t>lição</a:t>
            </a:r>
            <a:br>
              <a:rPr lang="pt-BR" sz="40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</a:br>
            <a:r>
              <a:rPr lang="pt-BR" sz="40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166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94218-7592-1094-076E-8A9E183D6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CEC81A6F-77DF-E76C-061F-F605B2BB2CD8}"/>
              </a:ext>
            </a:extLst>
          </p:cNvPr>
          <p:cNvSpPr/>
          <p:nvPr/>
        </p:nvSpPr>
        <p:spPr>
          <a:xfrm>
            <a:off x="300178" y="1790488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33007BE-7871-7E0C-6082-DB677675D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INTRODUÇÃO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D62FD4-C014-18CD-E70C-F2F61101B6CA}"/>
              </a:ext>
            </a:extLst>
          </p:cNvPr>
          <p:cNvSpPr txBox="1"/>
          <p:nvPr/>
        </p:nvSpPr>
        <p:spPr>
          <a:xfrm>
            <a:off x="458891" y="2040692"/>
            <a:ext cx="796896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Panton" panose="00000500000000000000" pitchFamily="2" charset="0"/>
              </a:rPr>
              <a:t>Nesta semana, estudaremos sobre como a igreja judaica de Jerusalém deu um passo gigantesco quando foi chamada por Deus para compartilhar sua fé com pessoas de outras nações. O apóstolo Pedro foi escolhido divinamente para pregar as Boas-Novas da salvação aos gentios, o que na época não era aceitável. Atos 10 é uma das mais impressionantes histórias da Bíblia, onde fica evidente o grande amor e graça de Deus em salvar a todos aqueles que demonstrem fé na pessoa do seu bendito Filho, Jesus Cristo. Lucas destaca em seu livro que os gentios foram salvos e receberam o dom do Espírito da mesma forma que os judeus no Pentecostes.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CCB4EFF-0979-E882-DBE7-79FB85E1A47D}"/>
              </a:ext>
            </a:extLst>
          </p:cNvPr>
          <p:cNvSpPr/>
          <p:nvPr/>
        </p:nvSpPr>
        <p:spPr>
          <a:xfrm>
            <a:off x="8434115" y="2357138"/>
            <a:ext cx="2355537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Igreja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42F428F-359C-CE99-86C8-516AC11D3CD9}"/>
              </a:ext>
            </a:extLst>
          </p:cNvPr>
          <p:cNvSpPr/>
          <p:nvPr/>
        </p:nvSpPr>
        <p:spPr>
          <a:xfrm>
            <a:off x="8427857" y="3144610"/>
            <a:ext cx="2361795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Evangelho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1529176-9E9C-A65C-6E7E-0AA2BDF3718F}"/>
              </a:ext>
            </a:extLst>
          </p:cNvPr>
          <p:cNvSpPr/>
          <p:nvPr/>
        </p:nvSpPr>
        <p:spPr>
          <a:xfrm>
            <a:off x="8434115" y="3959971"/>
            <a:ext cx="2337388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Transcultural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2C94B65-E490-8394-3B5D-3CC34DBC3578}"/>
              </a:ext>
            </a:extLst>
          </p:cNvPr>
          <p:cNvSpPr/>
          <p:nvPr/>
        </p:nvSpPr>
        <p:spPr>
          <a:xfrm>
            <a:off x="8452264" y="4761388"/>
            <a:ext cx="2337388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Gentios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11B91D-6F11-F61B-F01C-96A9B2AAC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8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A REVELAÇÃO DE DEUS AOS GENTIOS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A REVELAÇÃO DE DEUS AOS GENTIOS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6792530" y="2459739"/>
            <a:ext cx="1649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experiência espiritual de Pedro.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Assim como Cornélio, Pedro também teve uma revelação (At 10.10). Pedro teve uma experiência espiritual com visão e revelação divina, que o deixou perplexo (At 10.11,12). Deus sabia do impacto que a missão na casa do gentio Cornélio teria sobre as convicções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A REVELAÇÃO DE DEUS AOS GENTIOS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8614987" y="2459739"/>
            <a:ext cx="16043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A urgência da pregação do Evangelho.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Deus ainda pode revelar a alguém o seu plano salvífico de forma excepcional, inclusive usando anjos eleitos, como fez na casa de Cornélio. Contudo, essa não é a maneira usual do Senhor trabalhar.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623456" y="2459740"/>
            <a:ext cx="56942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Panton Bold" panose="00000800000000000000" pitchFamily="2" charset="0"/>
              </a:rPr>
              <a:t>1 - A visão de Cornélio. </a:t>
            </a:r>
            <a:r>
              <a:rPr lang="pt-BR" sz="2000" dirty="0">
                <a:latin typeface="Panton" panose="00000500000000000000" pitchFamily="2" charset="0"/>
              </a:rPr>
              <a:t>Cornélio, um centurião romano da cidade de Cesareia, orava por volta das três horas da tarde quando teve uma revelação de Deus. Ele viu um anjo de Deus (At 10.3). Não é incomum, nas páginas das Escrituras, Deus se revelar por meio de anjos. Contudo, essa revelação se distingue de outras por conta de seu propósito: a inclusão dos gentios à Igreja do Senhor. Cornélio era um homem que tinha desejo de salvação, pois mesmo sendo um gentio, era piedoso e temente a Deus com toda a sua casa (At 10.2).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DEE64D5-EAFB-9684-D518-C987338DA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2A625A5B-FF22-2DB8-101A-1C913B0F5DF4}"/>
              </a:ext>
            </a:extLst>
          </p:cNvPr>
          <p:cNvSpPr/>
          <p:nvPr/>
        </p:nvSpPr>
        <p:spPr>
          <a:xfrm>
            <a:off x="663262" y="3824984"/>
            <a:ext cx="6449947" cy="2470218"/>
          </a:xfrm>
          <a:prstGeom prst="roundRect">
            <a:avLst/>
          </a:prstGeom>
          <a:solidFill>
            <a:srgbClr val="FFD9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schemeClr val="tx1"/>
                </a:solidFill>
                <a:latin typeface="Panton" panose="00000500000000000000" pitchFamily="2" charset="0"/>
              </a:rPr>
              <a:t>No entanto, isso não era suficiente para salvá-lo. Ele precisava ouvir acerca da mensagem da cruz e o anjo de Deus estava ali para instruí-lo a como fazer. Não sendo a pregação do Evangelho missão para um anjo, Cornélio foi instruído a chamar o apóstolo Pedro para fazer isso (At 10.22).</a:t>
            </a:r>
            <a:endParaRPr lang="pt-BR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65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A REVELAÇÃO DE DEUS AOS GENTIOS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A REVELAÇÃO DE DEUS AOS GENTIOS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281726" y="2459739"/>
            <a:ext cx="1633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1 - A visão de Cornélio.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Cornélio, um centurião romano da cidade de Cesareia, orava por volta das três horas da tarde quando teve uma revelação de Deus. Ele viu um anjo de Deus (At 10.3). Não é incomum, nas páginas das Escrituras, Deus se revelar por meio de anjos. 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8525464" y="740953"/>
            <a:ext cx="175449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A REVELAÇÃO DE DEUS AOS GENTIOS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8599221" y="2459739"/>
            <a:ext cx="16153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A urgência da pregação do Evangelho.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Deus ainda pode revelar a alguém o seu plano salvífico de forma excepcional, inclusive usando anjos eleitos, como fez na casa de Cornélio. Contudo, essa não é a maneira usual do Senhor trabalhar.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2423149" y="2459740"/>
            <a:ext cx="569421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experiência espiritual de Pedro.</a:t>
            </a:r>
            <a:r>
              <a:rPr lang="pt-BR" sz="19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Assim como Cornélio, Pedro também teve uma revelação (At 10.10). Pedro teve uma experiência espiritual com visão e revelação divina, que o deixou perplexo (At 10.11,12). Deus sabia do impacto que a missão na casa do gentio Cornélio teria sobre as convicções de Pedro e, por isso, por meio dessa experiência espiritual, o prepara para o que viria pela frente. Pedro levaria as Boas-Novas do Evangelho a um povo que, para ele, estava excluído do plano salvífico de Deus. Ele sentiu o caráter excepcional dessa revelação e achou por bem levar consigo outros seis irmãos judeus naquela missão (At 10.23; 11.12; 15.7).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DC4FA05-6E97-CEB1-85F9-3980C88DA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29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A REVELAÇÃO DE DEUS AOS GENTIOS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A REVELAÇÃO DE DEUS AOS GENTIOS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291950" y="2459739"/>
            <a:ext cx="162309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1 - A visão de Cornélio.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Cornélio, um centurião romano da cidade de Cesareia, orava por volta das três horas da tarde quando teve uma revelação de Deus. Ele viu um anjo de Deus (At 10.3). Não é incomum, nas páginas das Escrituras, Deus se revelar por meio de anjos. 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A REVELAÇÃO DE DEUS AOS GENTIOS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2088599" y="2475212"/>
            <a:ext cx="16551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experiência espiritual de Pedro.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Assim como Cornélio, Pedro também teve uma revelação (At 10.10). Pedro teve uma experiência espiritual com visão e revelação divina, que o deixou perplexo (At 10.11,12). Deus sabia do impacto que a missão na casa do gentio Cornélio teria sobre as convicções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4219059" y="2459740"/>
            <a:ext cx="569421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latin typeface="Panton Bold" panose="00000800000000000000" pitchFamily="2" charset="0"/>
              </a:rPr>
              <a:t>3 - A urgência da pregação do Evangelho. </a:t>
            </a:r>
            <a:r>
              <a:rPr lang="pt-BR" sz="1900" dirty="0">
                <a:latin typeface="Panton" panose="00000500000000000000" pitchFamily="2" charset="0"/>
              </a:rPr>
              <a:t>Deus ainda pode revelar a alguém o seu plano salvífico de forma excepcional, inclusive usando anjos eleitos, como fez na casa de Cornélio. Contudo, essa não é a maneira usual do Senhor trabalhar. A partir da verdade bíblica de que Deus quer salvar a todos (1Tm 2.4), a igreja deve levar adiante a grandiosa missão de pregar o Evangelho a toda criatura (Mc 16.15). Paulo afirmou que Deus achou por bem salvar os que creem por meio da pregação (1Co 1.21). Devemos, portanto, pregar. Não é preciso ninguém ficar esperando um anjo </a:t>
            </a:r>
            <a:r>
              <a:rPr lang="pt-BR" sz="1900" dirty="0" err="1">
                <a:latin typeface="Panton" panose="00000500000000000000" pitchFamily="2" charset="0"/>
              </a:rPr>
              <a:t>comissioná-lo</a:t>
            </a:r>
            <a:r>
              <a:rPr lang="pt-BR" sz="1900" dirty="0">
                <a:latin typeface="Panton" panose="00000500000000000000" pitchFamily="2" charset="0"/>
              </a:rPr>
              <a:t> a pregar o Evangelho. Deus já fez isso.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2855B4-9F8E-067C-F153-8418E054E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12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B96EC-1379-F84D-51D2-44D15981E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F1F4853-1D75-7D0A-BCEA-7505A3B84A20}"/>
              </a:ext>
            </a:extLst>
          </p:cNvPr>
          <p:cNvSpPr/>
          <p:nvPr/>
        </p:nvSpPr>
        <p:spPr>
          <a:xfrm>
            <a:off x="311523" y="457200"/>
            <a:ext cx="8446792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49980B93-57AB-8706-F581-51DA57748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8446792" cy="1447942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A SALVAÇÃO DOS GENTIOS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BD8D685-D11D-062F-058B-B52F21CF6380}"/>
              </a:ext>
            </a:extLst>
          </p:cNvPr>
          <p:cNvSpPr/>
          <p:nvPr/>
        </p:nvSpPr>
        <p:spPr>
          <a:xfrm>
            <a:off x="8962439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365E40AA-DCE1-F6E3-6416-C3F5F8FF69D4}"/>
              </a:ext>
            </a:extLst>
          </p:cNvPr>
          <p:cNvSpPr txBox="1">
            <a:spLocks/>
          </p:cNvSpPr>
          <p:nvPr/>
        </p:nvSpPr>
        <p:spPr>
          <a:xfrm>
            <a:off x="8936448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A SALVAÇÃO DOS GENTIOS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A915455-8930-91EA-9D72-8D9E4117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7358546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C152208-A506-5642-F023-F856D62E0581}"/>
              </a:ext>
            </a:extLst>
          </p:cNvPr>
          <p:cNvSpPr txBox="1"/>
          <p:nvPr/>
        </p:nvSpPr>
        <p:spPr>
          <a:xfrm>
            <a:off x="8952407" y="2459739"/>
            <a:ext cx="1649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experiência espiritual de Pedro.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Assim como Cornélio, Pedro também teve uma revelação (At 10.10). Pedro teve uma experiência espiritual com visão e revelação divina, que o deixou perplexo (At 10.11,12). Deus sabia do impacto que a missão na casa do gentio Cornélio teria sobre as convicções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191E999-1B6A-998B-3087-485F1C1B92E7}"/>
              </a:ext>
            </a:extLst>
          </p:cNvPr>
          <p:cNvSpPr txBox="1"/>
          <p:nvPr/>
        </p:nvSpPr>
        <p:spPr>
          <a:xfrm>
            <a:off x="623455" y="2459740"/>
            <a:ext cx="795298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latin typeface="Panton Bold" panose="00000800000000000000" pitchFamily="2" charset="0"/>
              </a:rPr>
              <a:t>1 - Pregação aos gentios. </a:t>
            </a:r>
            <a:r>
              <a:rPr lang="pt-BR" sz="1900" dirty="0">
                <a:latin typeface="Panton" panose="00000500000000000000" pitchFamily="2" charset="0"/>
              </a:rPr>
              <a:t>Pedro recebeu a missão de pregar para Cornélio e sua casa (At 11.14). Sua pregação é totalmente cristocêntrica, sempre apontando para a cruz de Cristo. Assim, podemos perceber alguns eixos principais que sua mensagem percorria. Primeiramente, Deus ama a todos (At 10.34). Todas as pessoas, quer judeus quer gentios, são objeto do amor de Deus. Em segundo lugar, Deus quer salvar a todos (At 10.35). Deus não somente ama a todos, mas quer salvar a todos. Pedro agora reconhece que a salvação não é apenas para os judeus que guardam a Lei, mas também para todo aquele que em qualquer nação o “teme”. Em terceiro lugar, Cristo é o Senhor de todos (At 10.36). Cristo é o centro do Evangelho. Ele é o eixo em torno do qual todas as bênçãos espirituais se encontram. Estar em Cristo é estar salvo; não estar em Cristo é não estar salvo!</a:t>
            </a:r>
            <a:endParaRPr lang="pt-BR" sz="19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C8FCC60-25A5-C201-7E84-11332DB0F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78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AFD99-8459-7DE4-D638-7183DE6C1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8B34144-9D2E-0581-A1F0-7969EE96E487}"/>
              </a:ext>
            </a:extLst>
          </p:cNvPr>
          <p:cNvSpPr/>
          <p:nvPr/>
        </p:nvSpPr>
        <p:spPr>
          <a:xfrm>
            <a:off x="2111216" y="457200"/>
            <a:ext cx="8530508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7A5A4A25-FDDE-7B07-06A2-8955FD5AC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853050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A SALVAÇÃO DOS GENTIOS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6AFEF16-40F9-6A7A-D4DF-DDF54DDE618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A566C114-084C-3553-2A25-2616CE1F4735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A SALVAÇÃO DOS GENTIOS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1717C46-99F9-CC83-9217-95E46556E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3" y="1780946"/>
            <a:ext cx="7050807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94CA8F9-A324-184A-2F7F-599BBE2C2038}"/>
              </a:ext>
            </a:extLst>
          </p:cNvPr>
          <p:cNvSpPr txBox="1"/>
          <p:nvPr/>
        </p:nvSpPr>
        <p:spPr>
          <a:xfrm>
            <a:off x="281726" y="2459739"/>
            <a:ext cx="163350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1 - Pregação aos gentios.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Pedro recebeu a missão de pregar para Cornélio e sua casa (At 11.14). Sua pregação é totalmente cristocêntrica, sempre apontando para a cruz de Cristo. Assim, podemos perceber alguns eixos principais que sua mensagem percorria.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7FEB0A-56E8-EAF0-AB7D-9653849FA0B9}"/>
              </a:ext>
            </a:extLst>
          </p:cNvPr>
          <p:cNvSpPr txBox="1"/>
          <p:nvPr/>
        </p:nvSpPr>
        <p:spPr>
          <a:xfrm>
            <a:off x="2423149" y="2459740"/>
            <a:ext cx="7982092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conversão dos gentios. </a:t>
            </a:r>
            <a:r>
              <a:rPr lang="pt-BR" sz="19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mensagem da cruz é um chamado ao arrependimento (At 10.43). Todos os que, arrependidos, creem em Cristo, serão perdoados, e, portanto, salvos. Na sua soberania e graça, Deus havia incluído no seu plano de salvação todos os não judeus que, arrependidos, professariam o nome do Senhor Jesus. Ninguém é salvo à força; é preciso crer em Cristo para receber a salvação. Tanto judeus quanto gentios necessitam se arrepender para ser salvos. Os judeus acreditavam que o privilégio da salvação era exclusividade deles e que, portanto, os gentios estavam excluídos. O Criador havia mostrado que isso era um erro. Posteriormente, os judeus convertidos reconheceram maravilhados que Deus, por meio do arrependimento, abriu a porta da fé para os gentios (At 11.18). Portanto, Ele salvou os gentios que demonstraram fé em Jesus e se arrependeram de seus pecados.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C3D5F3E-C139-4FE2-5430-59F3401E9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9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4A6C4-3BA1-9923-62B0-89C85F412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3197303-F0DE-B7E6-4A2B-A6A6D68DF15C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38B25BA0-F9AD-E562-B6DC-CD20A70D3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O ESPÍRITO DERRAMADO SOBRE OS GENTIOS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A04DCCC-B8AA-71CE-9F38-0B8700E95CCB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211D19E5-91B9-3E0C-D4D7-4E1CF643A036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O ESPÍRITO DERRAMADO SOBRE OS GENTIOS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C834BAB5-507A-4B1C-9906-4871D5087349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6C67AB9F-A606-B2A1-530A-211169BAE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CB950EE-16EC-A0F6-4DB2-63402B33AD5C}"/>
              </a:ext>
            </a:extLst>
          </p:cNvPr>
          <p:cNvSpPr txBox="1"/>
          <p:nvPr/>
        </p:nvSpPr>
        <p:spPr>
          <a:xfrm>
            <a:off x="6792530" y="2459739"/>
            <a:ext cx="16490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 Espírito recebido.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vimos, logo após os gentios terem “recebido a Palavra de Deus” (At 11.1), isto é, se convertido à fé cristã, o Espírito Santo foi derramado sobre os crentes gentios de Cesareia: “E os fiéis que eram da circuncisão, todos quantos tinham vindo com Pedro...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6A6DB480-E7D5-5626-A847-5CFDAA0EBDF0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O ESPÍRITO DERRAMADO SOBRE OS GENTIOS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1A9891A-EFFF-30FE-D021-4653776D4F8B}"/>
              </a:ext>
            </a:extLst>
          </p:cNvPr>
          <p:cNvSpPr txBox="1"/>
          <p:nvPr/>
        </p:nvSpPr>
        <p:spPr>
          <a:xfrm>
            <a:off x="8614987" y="2459739"/>
            <a:ext cx="16043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Um pentecoste “visto” e “ouvido”.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Posteriormente, quando questionado e censurado por outros judeus por ter ido à casa de um gentio em Cesareia, Pedro usou a experiência pentecostal ocorrida na casa de Cornélio como argumento a favor da autenticidade da fé gentílica.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DA55DA-28BA-B4C1-BE74-9B959A304385}"/>
              </a:ext>
            </a:extLst>
          </p:cNvPr>
          <p:cNvSpPr txBox="1"/>
          <p:nvPr/>
        </p:nvSpPr>
        <p:spPr>
          <a:xfrm>
            <a:off x="623456" y="2459740"/>
            <a:ext cx="56942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Panton Bold" panose="00000800000000000000" pitchFamily="2" charset="0"/>
              </a:rPr>
              <a:t>1 - O Espírito prometido. </a:t>
            </a:r>
            <a:r>
              <a:rPr lang="pt-BR" sz="2000" dirty="0">
                <a:latin typeface="Panton" panose="00000500000000000000" pitchFamily="2" charset="0"/>
              </a:rPr>
              <a:t>O batismo no Espírito Santo experimentado pelos gentios na casa de Cornélio (At 10.44-46) foi um dos fatos mais marcantes que aconteceu nos dias da Igreja Primitiva. Anos mais tarde, durante o primeiro Concílio da Igreja em Jerusalém, Pedro faz referência a esse fato como sendo uma das promessas feitas por Deus aos gentios (At 15.16). Assim, o recebimento do Espírito Santo, incluindo a experiência pentecostal do batismo no Espírito Santo, era a “bênção de Abraão” feita aos gentios (</a:t>
            </a:r>
            <a:r>
              <a:rPr lang="pt-BR" sz="2000" dirty="0" err="1">
                <a:latin typeface="Panton" panose="00000500000000000000" pitchFamily="2" charset="0"/>
              </a:rPr>
              <a:t>Gl</a:t>
            </a:r>
            <a:r>
              <a:rPr lang="pt-BR" sz="2000" dirty="0">
                <a:latin typeface="Panton" panose="00000500000000000000" pitchFamily="2" charset="0"/>
              </a:rPr>
              <a:t> 3.14).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C94EF66-4E51-6D5D-4DF0-DDEA3C490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940600E-34CD-0DC3-79EA-A62EF8F933C5}"/>
              </a:ext>
            </a:extLst>
          </p:cNvPr>
          <p:cNvSpPr/>
          <p:nvPr/>
        </p:nvSpPr>
        <p:spPr>
          <a:xfrm>
            <a:off x="623456" y="3105781"/>
            <a:ext cx="6449947" cy="3295019"/>
          </a:xfrm>
          <a:prstGeom prst="roundRect">
            <a:avLst/>
          </a:prstGeom>
          <a:solidFill>
            <a:srgbClr val="FFD9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dirty="0">
                <a:solidFill>
                  <a:schemeClr val="tx1"/>
                </a:solidFill>
                <a:latin typeface="Panton" panose="00000500000000000000" pitchFamily="2" charset="0"/>
              </a:rPr>
              <a:t>Pedro já havia dito, citando a profecia do profeta Joel (Jl 2.28), que o batismo no Espírito Santo era uma promessa de Deus a “toda carne” (At 2.17). A promessa, portanto, não se limitava mais aos judeus, nem tampouco a uma classe especial (reis, profetas e sacerdotes), mas a todos quantos nosso Deus chamar (At 2.39). Eu, você e todos os que creem em Cristo somos contemplados com essa promessa de Deus.</a:t>
            </a:r>
            <a:endParaRPr lang="pt-BR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99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D9FA5-7337-D7EE-581A-02EE35C93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1B1F433-5312-35F4-46E9-95841968F791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8D2F715D-8491-576B-DD90-C692AE716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O ESPÍRITO DERRAMADO SOBRE OS GENTIOS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775DBC1-269D-3981-A4F1-9EE3A7968EF1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1F068E28-F751-099A-F2F0-2C8FDBFCCD30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O ESPÍRITO DERRAMADO SOBRE OS GENTIOS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FA6530D-F187-078C-5F4E-DCA2A92C624B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20CCCB2-81C4-F6D7-A959-A49FF7AD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19FF848-2630-221D-7E6C-7CF43D55E948}"/>
              </a:ext>
            </a:extLst>
          </p:cNvPr>
          <p:cNvSpPr txBox="1"/>
          <p:nvPr/>
        </p:nvSpPr>
        <p:spPr>
          <a:xfrm>
            <a:off x="281726" y="2459739"/>
            <a:ext cx="163350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1 - O Espírito prometido.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O batismo no Espírito Santo experimentado pelos gentios na casa de Cornélio (At 10.44-46) foi um dos fatos mais marcantes que aconteceu nos dias da Igreja Primitiva. Anos mais tarde, durante o primeiro Concílio da Igreja em Jerusalém, 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4B91CA2D-AB66-E928-30C9-97321120B5BD}"/>
              </a:ext>
            </a:extLst>
          </p:cNvPr>
          <p:cNvSpPr txBox="1">
            <a:spLocks/>
          </p:cNvSpPr>
          <p:nvPr/>
        </p:nvSpPr>
        <p:spPr>
          <a:xfrm>
            <a:off x="8525464" y="740953"/>
            <a:ext cx="175449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O ESPÍRITO DERRAMADO SOBRE OS GENTIOS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F4C37CE-AC6C-37A1-95F6-EB0E5582258E}"/>
              </a:ext>
            </a:extLst>
          </p:cNvPr>
          <p:cNvSpPr txBox="1"/>
          <p:nvPr/>
        </p:nvSpPr>
        <p:spPr>
          <a:xfrm>
            <a:off x="8599221" y="2459739"/>
            <a:ext cx="16153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Um pentecoste “visto” e “ouvido”.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 Posteriormente, quando questionado e censurado por outros judeus por ter ido à casa de um gentio em Cesareia, Pedro usou a experiência pentecostal ocorrida na casa de Cornélio como argumento a favor da autenticidade da fé gentílica.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7B32AB6-3B92-7B89-7C11-BBF1EE3DC992}"/>
              </a:ext>
            </a:extLst>
          </p:cNvPr>
          <p:cNvSpPr txBox="1"/>
          <p:nvPr/>
        </p:nvSpPr>
        <p:spPr>
          <a:xfrm>
            <a:off x="2423149" y="2459740"/>
            <a:ext cx="569421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 Espírito recebido. </a:t>
            </a:r>
            <a:r>
              <a:rPr lang="pt-BR" sz="19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vimos, logo após os gentios terem “recebido a Palavra de Deus” (At 11.1), isto é, se convertido à fé cristã, o Espírito Santo foi derramado sobre os crentes gentios de Cesareia: “E os fiéis que eram da circuncisão, todos quantos tinham vindo com Pedro, maravilharam-se de que o dom do Espírito Santo se derramasse também sobre os gentios” (At 10.45). Esse derramamento do Espírito veio acompanhado pela evidência física do falar em outras línguas e expressões de louvor, que aparece aqui como um padrão já aceito pela comunidade cristã: “Porque os ouviam falar em línguas e magnificar a Deus” (At 10.46).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5CEDB9-1A0C-A206-10B8-81F0EB387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46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FF2E3-39B9-9FB3-73B9-7AD0B745C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FED5040-3AA1-C9D8-D1E3-7F0972B72F66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72C483AD-8F2D-E6CA-2DCC-4EF60A730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O ESPÍRITO DERRAMADO SOBRE OS GENTIOS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484140D-0D89-D3B8-28C4-4DDF00C1C429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F0AA4F2C-6E3A-D8C7-6CA8-EF71AD9594B3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O ESPÍRITO DERRAMADO SOBRE OS GENTIOS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B65214E-E527-F8A7-9AAA-DAB483ED8D0C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BC5A6064-B06F-0A03-4DC7-0FC125661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A2C7673-89A4-6A05-BE65-278A0BFBA2B5}"/>
              </a:ext>
            </a:extLst>
          </p:cNvPr>
          <p:cNvSpPr txBox="1"/>
          <p:nvPr/>
        </p:nvSpPr>
        <p:spPr>
          <a:xfrm>
            <a:off x="291950" y="2459739"/>
            <a:ext cx="162309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1 - O Espírito prometido.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O batismo no Espírito Santo experimentado pelos gentios na casa de Cornélio (At 10.44-46) foi um dos fatos mais marcantes que aconteceu nos dias da Igreja Primitiva. Anos mais tarde, durante o primeiro Concílio da Igreja em Jerusalém, 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808F516D-2843-51CD-A251-FC0AB4F48E91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O ESPÍRITO DERRAMADO SOBRE OS GENTIOS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4BC24CD-6D56-3B32-1BA1-0C0ECFE1E5E6}"/>
              </a:ext>
            </a:extLst>
          </p:cNvPr>
          <p:cNvSpPr txBox="1"/>
          <p:nvPr/>
        </p:nvSpPr>
        <p:spPr>
          <a:xfrm>
            <a:off x="2088599" y="2475212"/>
            <a:ext cx="16551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O Espírito recebido.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vimos, logo após os gentios terem “recebido a Palavra de Deus” (At 11.1), isto é, se convertido à fé cristã, o Espírito Santo foi derramado sobre os crentes gentios de Cesareia: “E os fiéis que eram da circuncisão, todos quantos tinham vindo com Pedro...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6AC6CC9-65AF-6737-7EC3-2C5B9899171D}"/>
              </a:ext>
            </a:extLst>
          </p:cNvPr>
          <p:cNvSpPr txBox="1"/>
          <p:nvPr/>
        </p:nvSpPr>
        <p:spPr>
          <a:xfrm>
            <a:off x="4219059" y="2459740"/>
            <a:ext cx="569421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latin typeface="Panton Bold" panose="00000800000000000000" pitchFamily="2" charset="0"/>
              </a:rPr>
              <a:t>3 - Um pentecoste “visto” e “ouvido”.</a:t>
            </a:r>
            <a:r>
              <a:rPr lang="pt-BR" sz="1900" dirty="0">
                <a:latin typeface="Panton" panose="00000500000000000000" pitchFamily="2" charset="0"/>
              </a:rPr>
              <a:t> Posteriormente, quando questionado e censurado por outros judeus por ter ido à casa de um gentio em Cesareia, Pedro usou a experiência pentecostal ocorrida na casa de Cornélio como argumento a favor da autenticidade da fé gentílica. Na argumentação de Pedro, os gentios haviam recebido a mesma experiência pentecostal que eles haviam recebido no dia de Pentecostes (At 2.4), inclusive com a manifestação do fenômeno das línguas (At 11.15-18). Em outras palavras, o Pentecostes gentílico, assim como o Pentecostes judaico, foi marcado pela experiência do Espírito. Em ambos os casos, foi um Pentecostes “visto” e “ouvido”.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CC6CBE4-77AF-518F-BF91-56D10CAC8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30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8" y="1790488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CONCLUSÃO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6AFCDD-05D7-887C-427F-3CD4823153EC}"/>
              </a:ext>
            </a:extLst>
          </p:cNvPr>
          <p:cNvSpPr txBox="1"/>
          <p:nvPr/>
        </p:nvSpPr>
        <p:spPr>
          <a:xfrm>
            <a:off x="1402689" y="2068957"/>
            <a:ext cx="854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A graça de Deus se manifestou trazendo salvação a todas as pessoas (</a:t>
            </a:r>
            <a:r>
              <a:rPr lang="pt-BR" sz="2000" dirty="0" err="1">
                <a:latin typeface="Panton" panose="00000500000000000000" pitchFamily="2" charset="0"/>
              </a:rPr>
              <a:t>Tt</a:t>
            </a:r>
            <a:r>
              <a:rPr lang="pt-BR" sz="2000" dirty="0">
                <a:latin typeface="Panton" panose="00000500000000000000" pitchFamily="2" charset="0"/>
              </a:rPr>
              <a:t> 2.11). A missão da igreja na casa do gentio Cornélio mostra como o amor de Deus pode alcançar todas a pessoas, independentemente de cor e raça, que abrem o seu coração à poderosa mensagem da cruz.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8F2990B-53CB-9AD2-9316-58662AFC4256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D60B6C-4B6D-5CEC-C0A6-6250290C2191}"/>
              </a:ext>
            </a:extLst>
          </p:cNvPr>
          <p:cNvSpPr txBox="1"/>
          <p:nvPr/>
        </p:nvSpPr>
        <p:spPr>
          <a:xfrm>
            <a:off x="1402689" y="3576761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Aqui também vemos que a fé evangélica não é algo subjetivo, mas marcada pela ação e presença real do Espírito Santo na vida daquele que crer.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5003EFA-B31A-DCF1-577F-060C7AEB8E52}"/>
              </a:ext>
            </a:extLst>
          </p:cNvPr>
          <p:cNvSpPr/>
          <p:nvPr/>
        </p:nvSpPr>
        <p:spPr>
          <a:xfrm>
            <a:off x="89850" y="3576761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3D50FE-3E3A-70CC-3F40-42089ACE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8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623456" y="2459740"/>
            <a:ext cx="56942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Panton Bold" panose="00000800000000000000" pitchFamily="2" charset="0"/>
              </a:rPr>
              <a:t>Respondeu, então, Pedro: Pode alguém, porventura, recusar a água, para que não sejam batizados estes que também receberam, como nós, o Espírito Santo? (Atos 10:47)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6553200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0EC274-1820-31E0-0282-D178024D0BFB}"/>
              </a:ext>
            </a:extLst>
          </p:cNvPr>
          <p:cNvSpPr txBox="1"/>
          <p:nvPr/>
        </p:nvSpPr>
        <p:spPr>
          <a:xfrm>
            <a:off x="6784128" y="2569058"/>
            <a:ext cx="1649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>
                    <a:lumMod val="75000"/>
                  </a:schemeClr>
                </a:solidFill>
                <a:latin typeface="Panton Bold" panose="00000800000000000000" pitchFamily="2" charset="0"/>
              </a:rPr>
              <a:t>O episódio da igreja hebreia na casa do gentio Cornélio demonstra que Deus não faz acepção de pessoas.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8331201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8642724" y="2569058"/>
            <a:ext cx="1480992" cy="96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Atos 10.1-8,21-23,44-48</a:t>
            </a:r>
            <a:endParaRPr lang="pt-BR" sz="1800" dirty="0">
              <a:solidFill>
                <a:schemeClr val="bg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391B468-BB11-8F7D-373B-C164D96AC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5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729047" y="1775572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QUESTIONÁRIO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1402689" y="2055102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De acordo com a lição, qual era o propósito da revelação feita a Cornélio?</a:t>
            </a:r>
          </a:p>
          <a:p>
            <a:r>
              <a:rPr lang="pt-BR" sz="2000" dirty="0">
                <a:latin typeface="Panton" panose="00000500000000000000" pitchFamily="2" charset="0"/>
              </a:rPr>
              <a:t>A inclusão dos gentios à Igreja do Senhor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B76EC72-09E1-1B6F-820E-CAAE72828AE5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33CD10-3E04-B065-F3AC-0F6CFDF76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45C80D-D5D3-4FF7-DD5B-F41FB65BAA9F}"/>
              </a:ext>
            </a:extLst>
          </p:cNvPr>
          <p:cNvSpPr txBox="1"/>
          <p:nvPr/>
        </p:nvSpPr>
        <p:spPr>
          <a:xfrm>
            <a:off x="1402689" y="3407653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Para quem Pedro levaria o Evangelho?</a:t>
            </a:r>
          </a:p>
          <a:p>
            <a:r>
              <a:rPr lang="pt-BR" sz="2000" dirty="0">
                <a:latin typeface="Panton" panose="00000500000000000000" pitchFamily="2" charset="0"/>
              </a:rPr>
              <a:t>Pedro levaria as Boas-Novas do Evangelho a um povo a quem para ele estava excluído do plano salvífico de Deus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7866B21-9474-95E5-E422-E9B3A64BB1A2}"/>
              </a:ext>
            </a:extLst>
          </p:cNvPr>
          <p:cNvSpPr/>
          <p:nvPr/>
        </p:nvSpPr>
        <p:spPr>
          <a:xfrm>
            <a:off x="89850" y="3407653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3107A65-9F90-4B98-1E10-2299851B824C}"/>
              </a:ext>
            </a:extLst>
          </p:cNvPr>
          <p:cNvSpPr txBox="1"/>
          <p:nvPr/>
        </p:nvSpPr>
        <p:spPr>
          <a:xfrm>
            <a:off x="1408137" y="4822254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De acordo com a lição, quais são os principais eixos que podemos perceber na pregação de Pedro na casa de Cornélio?</a:t>
            </a:r>
          </a:p>
          <a:p>
            <a:r>
              <a:rPr lang="pt-BR" sz="2000" dirty="0">
                <a:latin typeface="Panton" panose="00000500000000000000" pitchFamily="2" charset="0"/>
              </a:rPr>
              <a:t>Deus ama a todos, quer salvar a todos e Cristo é o Senhor de todos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78CE0A0-344A-7011-29EB-7850EA957E77}"/>
              </a:ext>
            </a:extLst>
          </p:cNvPr>
          <p:cNvSpPr/>
          <p:nvPr/>
        </p:nvSpPr>
        <p:spPr>
          <a:xfrm>
            <a:off x="95298" y="4822254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447738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7" grpId="0" animBg="1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729047" y="1775572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QUESTIONÁRIO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1402689" y="2055102"/>
            <a:ext cx="854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Segundo a lição, qual foi um dos fatos mais marcantes da Igreja Primitiva?</a:t>
            </a:r>
          </a:p>
          <a:p>
            <a:r>
              <a:rPr lang="pt-BR" sz="2000" dirty="0">
                <a:latin typeface="Panton" panose="00000500000000000000" pitchFamily="2" charset="0"/>
              </a:rPr>
              <a:t>O Batismo no Espírito experimentado pelos gentios na casa de Cornélio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B76EC72-09E1-1B6F-820E-CAAE72828AE5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8E5624-C2FA-0ADA-7661-FCEA559A68B9}"/>
              </a:ext>
            </a:extLst>
          </p:cNvPr>
          <p:cNvSpPr txBox="1"/>
          <p:nvPr/>
        </p:nvSpPr>
        <p:spPr>
          <a:xfrm>
            <a:off x="1428089" y="3257660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O que marcou o Pentecostes Gentílico?</a:t>
            </a:r>
          </a:p>
          <a:p>
            <a:r>
              <a:rPr lang="pt-BR" sz="2000" dirty="0">
                <a:latin typeface="Panton" panose="00000500000000000000" pitchFamily="2" charset="0"/>
              </a:rPr>
              <a:t>Foi marcado pela experiência do Espírito. Em ambos os casos, foi um Pentecostes “visto” e “ouvido”.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15D6FEC-1328-9EB1-DBD9-78C71F938D0E}"/>
              </a:ext>
            </a:extLst>
          </p:cNvPr>
          <p:cNvSpPr/>
          <p:nvPr/>
        </p:nvSpPr>
        <p:spPr>
          <a:xfrm>
            <a:off x="115250" y="3257660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E799BF-6A62-5C2F-95EE-17AD9E80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03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1909163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417859" y="2459740"/>
            <a:ext cx="16504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 Bold" panose="00000800000000000000" pitchFamily="2" charset="0"/>
              </a:rPr>
              <a:t>Respondeu, então, Pedro: Pode alguém, porventura, recusar a água, para que não sejam batizados estes que também receberam, como nós, o Espírito Santo? (Atos 10:47)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1909163" cy="144794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380217" y="457200"/>
            <a:ext cx="6071425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380218" y="740953"/>
            <a:ext cx="6234546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0EC274-1820-31E0-0282-D178024D0BFB}"/>
              </a:ext>
            </a:extLst>
          </p:cNvPr>
          <p:cNvSpPr txBox="1"/>
          <p:nvPr/>
        </p:nvSpPr>
        <p:spPr>
          <a:xfrm>
            <a:off x="2532209" y="2569058"/>
            <a:ext cx="5813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Panton Bold" panose="00000800000000000000" pitchFamily="2" charset="0"/>
              </a:rPr>
              <a:t>O episódio da igreja hebreia na casa do gentio Cornélio demonstra que Deus não faz acepção de pessoas.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8331201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8642724" y="2569058"/>
            <a:ext cx="1480992" cy="968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bg1">
                    <a:lumMod val="7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Atos 10.1-8,21-23,44-48.</a:t>
            </a:r>
            <a:endParaRPr lang="pt-BR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6391723-6F1A-6A39-F8E5-14C7672E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95" y="1835574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020EF5-966F-1D64-2E21-6A6F2249E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9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1909163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391736" y="2459740"/>
            <a:ext cx="16765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 Bold" panose="00000800000000000000" pitchFamily="2" charset="0"/>
              </a:rPr>
              <a:t>Respondeu, então, Pedro: Pode alguém, porventura, recusar a água, para que não sejam batizados estes que também receberam, como nós, o Espírito Santo? (Atos 10:47)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4136582" y="457200"/>
            <a:ext cx="6093061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4202744" y="740953"/>
            <a:ext cx="602690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4455886" y="2569058"/>
            <a:ext cx="5500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Panton Bold" panose="00000800000000000000" pitchFamily="2" charset="0"/>
              </a:rPr>
              <a:t>Atos 10.1-8,21-23,44-48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32276D9F-3954-2639-2161-C2512719D8AE}"/>
              </a:ext>
            </a:extLst>
          </p:cNvPr>
          <p:cNvSpPr/>
          <p:nvPr/>
        </p:nvSpPr>
        <p:spPr>
          <a:xfrm>
            <a:off x="235409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5">
            <a:extLst>
              <a:ext uri="{FF2B5EF4-FFF2-40B4-BE49-F238E27FC236}">
                <a16:creationId xmlns:a16="http://schemas.microsoft.com/office/drawing/2014/main" id="{2950A969-E9E8-C987-2232-16D99A2F9E64}"/>
              </a:ext>
            </a:extLst>
          </p:cNvPr>
          <p:cNvSpPr txBox="1">
            <a:spLocks/>
          </p:cNvSpPr>
          <p:nvPr/>
        </p:nvSpPr>
        <p:spPr>
          <a:xfrm>
            <a:off x="2104732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56F61CB-3CF3-29B4-D336-094992C51700}"/>
              </a:ext>
            </a:extLst>
          </p:cNvPr>
          <p:cNvSpPr txBox="1"/>
          <p:nvPr/>
        </p:nvSpPr>
        <p:spPr>
          <a:xfrm>
            <a:off x="2300899" y="2569058"/>
            <a:ext cx="17167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75000"/>
                  </a:schemeClr>
                </a:solidFill>
                <a:latin typeface="Panton Bold" panose="00000800000000000000" pitchFamily="2" charset="0"/>
              </a:rPr>
              <a:t>O episódio da igreja hebreia na casa do gentio Cornélio demonstra que Deus não faz acepção de pessoas.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7BCB1C0-9541-155C-33AA-144BF2F2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4" y="1777004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5">
            <a:extLst>
              <a:ext uri="{FF2B5EF4-FFF2-40B4-BE49-F238E27FC236}">
                <a16:creationId xmlns:a16="http://schemas.microsoft.com/office/drawing/2014/main" id="{5054B53F-E311-A32F-9F47-8B7FC9071E44}"/>
              </a:ext>
            </a:extLst>
          </p:cNvPr>
          <p:cNvSpPr txBox="1">
            <a:spLocks/>
          </p:cNvSpPr>
          <p:nvPr/>
        </p:nvSpPr>
        <p:spPr>
          <a:xfrm>
            <a:off x="311523" y="663917"/>
            <a:ext cx="1909163" cy="1447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3E5A1D0-63E6-B83E-A2D5-2E739D66E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14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42203-8B1A-A63A-A41A-D5E1B7CC4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77C0D135-D97F-0126-63D7-54A4BCD2C26A}"/>
              </a:ext>
            </a:extLst>
          </p:cNvPr>
          <p:cNvSpPr/>
          <p:nvPr/>
        </p:nvSpPr>
        <p:spPr>
          <a:xfrm>
            <a:off x="300178" y="1790488"/>
            <a:ext cx="10199656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0C8AA857-15E8-D0E9-59E6-480ADA11B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LEITURA BÍBLICA EM CLASSE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CCA08F-2ADE-DD6D-6DE0-17CBE0A237BD}"/>
              </a:ext>
            </a:extLst>
          </p:cNvPr>
          <p:cNvSpPr txBox="1"/>
          <p:nvPr/>
        </p:nvSpPr>
        <p:spPr>
          <a:xfrm>
            <a:off x="612978" y="2040692"/>
            <a:ext cx="969766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Panton Bold" panose="00000800000000000000" pitchFamily="2" charset="0"/>
              </a:rPr>
              <a:t>Atos 10.1-8,21-23,44-48</a:t>
            </a:r>
          </a:p>
          <a:p>
            <a:r>
              <a:rPr lang="pt-BR" sz="2100" dirty="0">
                <a:latin typeface="Panton" panose="00000500000000000000" pitchFamily="2" charset="0"/>
              </a:rPr>
              <a:t>1 - E havia em Cesareia um varão por nome Cornélio, centurião da coorte chamada Italiana,</a:t>
            </a:r>
          </a:p>
          <a:p>
            <a:r>
              <a:rPr lang="pt-BR" sz="2100" dirty="0">
                <a:latin typeface="Panton" panose="00000500000000000000" pitchFamily="2" charset="0"/>
              </a:rPr>
              <a:t>2 - piedoso e temente a Deus, com toda a sua casa, o qual fazia muitas esmolas ao povo e, de contínuo, orava a Deus.</a:t>
            </a:r>
          </a:p>
          <a:p>
            <a:r>
              <a:rPr lang="pt-BR" sz="2100" dirty="0">
                <a:latin typeface="Panton" panose="00000500000000000000" pitchFamily="2" charset="0"/>
              </a:rPr>
              <a:t>3 - Este, quase à hora nona do dia, viu claramente numa visão um anjo de Deus, que se dirigia para ele e dizia: Cornélio!</a:t>
            </a:r>
          </a:p>
          <a:p>
            <a:r>
              <a:rPr lang="pt-BR" sz="2100" dirty="0">
                <a:latin typeface="Panton" panose="00000500000000000000" pitchFamily="2" charset="0"/>
              </a:rPr>
              <a:t>4 - Este, fixando os olhos nele e muito atemorizado, disse: Que é, Senhor? E o anjo lhe disse: As tuas orações e as tuas esmolas têm subido para memória diante de Deus.</a:t>
            </a:r>
          </a:p>
          <a:p>
            <a:r>
              <a:rPr lang="pt-BR" sz="2100" dirty="0">
                <a:latin typeface="Panton" panose="00000500000000000000" pitchFamily="2" charset="0"/>
              </a:rPr>
              <a:t>5 - Agora, pois, envia homens a </a:t>
            </a:r>
            <a:r>
              <a:rPr lang="pt-BR" sz="2100" dirty="0" err="1">
                <a:latin typeface="Panton" panose="00000500000000000000" pitchFamily="2" charset="0"/>
              </a:rPr>
              <a:t>Jope</a:t>
            </a:r>
            <a:r>
              <a:rPr lang="pt-BR" sz="2100" dirty="0">
                <a:latin typeface="Panton" panose="00000500000000000000" pitchFamily="2" charset="0"/>
              </a:rPr>
              <a:t> e manda chamar a Simão, que tem por sobrenome Pedro.</a:t>
            </a:r>
          </a:p>
          <a:p>
            <a:r>
              <a:rPr lang="pt-BR" sz="2100" dirty="0">
                <a:latin typeface="Panton" panose="00000500000000000000" pitchFamily="2" charset="0"/>
              </a:rPr>
              <a:t>6 - Este está com um certo Simão, curtidor, que tem a sua casa junto do mar. Ele te dirá o que deves fazer.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6A31B2-43DF-5C3B-EBB4-64BE88170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51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292E2-E069-80E8-DD68-E635AAF11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02EFAC6A-9CCA-3E8F-7EFF-B51140030F9E}"/>
              </a:ext>
            </a:extLst>
          </p:cNvPr>
          <p:cNvSpPr/>
          <p:nvPr/>
        </p:nvSpPr>
        <p:spPr>
          <a:xfrm>
            <a:off x="300178" y="1790488"/>
            <a:ext cx="10199656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080D48F2-3013-7871-FB4B-2C0B446DD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LEITURA BÍBLICA EM CLASSE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0D032-A758-247D-2F24-EB01D01D072B}"/>
              </a:ext>
            </a:extLst>
          </p:cNvPr>
          <p:cNvSpPr txBox="1"/>
          <p:nvPr/>
        </p:nvSpPr>
        <p:spPr>
          <a:xfrm>
            <a:off x="612978" y="2040692"/>
            <a:ext cx="969766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Panton Bold" panose="00000800000000000000" pitchFamily="2" charset="0"/>
              </a:rPr>
              <a:t>Atos 10.1-8,21-23,44-48</a:t>
            </a:r>
          </a:p>
          <a:p>
            <a:r>
              <a:rPr lang="pt-BR" sz="2100" dirty="0">
                <a:latin typeface="Panton" panose="00000500000000000000" pitchFamily="2" charset="0"/>
              </a:rPr>
              <a:t>7 - E, retirando-se o anjo que lhe falava, chamou dois dos seus criados e a um piedoso soldado dos que estavam ao seu serviço.</a:t>
            </a:r>
          </a:p>
          <a:p>
            <a:r>
              <a:rPr lang="pt-BR" sz="2100" dirty="0">
                <a:latin typeface="Panton" panose="00000500000000000000" pitchFamily="2" charset="0"/>
              </a:rPr>
              <a:t>8 - E, havendo-lhes contado tudo, os enviou a </a:t>
            </a:r>
            <a:r>
              <a:rPr lang="pt-BR" sz="2100" dirty="0" err="1">
                <a:latin typeface="Panton" panose="00000500000000000000" pitchFamily="2" charset="0"/>
              </a:rPr>
              <a:t>Jope</a:t>
            </a:r>
            <a:r>
              <a:rPr lang="pt-BR" sz="2100" dirty="0">
                <a:latin typeface="Panton" panose="00000500000000000000" pitchFamily="2" charset="0"/>
              </a:rPr>
              <a:t>.</a:t>
            </a:r>
          </a:p>
          <a:p>
            <a:r>
              <a:rPr lang="pt-BR" sz="2100" dirty="0">
                <a:latin typeface="Panton" panose="00000500000000000000" pitchFamily="2" charset="0"/>
              </a:rPr>
              <a:t>21 - E, descendo Pedro para junto dos varões que lhe foram enviados por Cornélio, disse: Sou eu a quem procurais; qual é a causa por que estais aqui?</a:t>
            </a:r>
          </a:p>
          <a:p>
            <a:r>
              <a:rPr lang="pt-BR" sz="2100" dirty="0">
                <a:latin typeface="Panton" panose="00000500000000000000" pitchFamily="2" charset="0"/>
              </a:rPr>
              <a:t>22 - E eles disseram: Cornélio, o centurião, varão justo e temente a Deus e que tem bom testemunho de toda a nação dos judeus, foi avisado por um santo anjo para que te chamasse a sua casa e ouvisse as tuas palavras.</a:t>
            </a:r>
          </a:p>
          <a:p>
            <a:r>
              <a:rPr lang="pt-BR" sz="2100" dirty="0">
                <a:latin typeface="Panton" panose="00000500000000000000" pitchFamily="2" charset="0"/>
              </a:rPr>
              <a:t>23 - Então, chamando-os para dentro, os recebeu em casa. No dia seguinte, foi Pedro com eles, e foram com ele alguns irmãos de </a:t>
            </a:r>
            <a:r>
              <a:rPr lang="pt-BR" sz="2100" dirty="0" err="1">
                <a:latin typeface="Panton" panose="00000500000000000000" pitchFamily="2" charset="0"/>
              </a:rPr>
              <a:t>Jope</a:t>
            </a:r>
            <a:r>
              <a:rPr lang="pt-BR" sz="2100" dirty="0">
                <a:latin typeface="Panton" panose="00000500000000000000" pitchFamily="2" charset="0"/>
              </a:rPr>
              <a:t>.</a:t>
            </a:r>
          </a:p>
          <a:p>
            <a:r>
              <a:rPr lang="pt-BR" sz="2100" dirty="0">
                <a:latin typeface="Panton" panose="00000500000000000000" pitchFamily="2" charset="0"/>
              </a:rPr>
              <a:t>44 - E, dizendo Pedro ainda estas palavras, caiu o Espírito Santo sobre todos os que ouviam a palavra.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750F6B8-6E93-11CC-AF0E-CABD733E3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3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27AC0-818F-A299-8832-766C445B9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34E07066-2D85-A7E3-0DB7-777963E0B28E}"/>
              </a:ext>
            </a:extLst>
          </p:cNvPr>
          <p:cNvSpPr/>
          <p:nvPr/>
        </p:nvSpPr>
        <p:spPr>
          <a:xfrm>
            <a:off x="300178" y="1790488"/>
            <a:ext cx="10199656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FA2E2EF8-0FBF-FCA5-F6A1-4B88D6A3C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LEITURA BÍBLICA EM CLASSE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C6C0213-145A-40E7-99C5-8D57D73A03C3}"/>
              </a:ext>
            </a:extLst>
          </p:cNvPr>
          <p:cNvSpPr txBox="1"/>
          <p:nvPr/>
        </p:nvSpPr>
        <p:spPr>
          <a:xfrm>
            <a:off x="612978" y="2040692"/>
            <a:ext cx="969766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Panton Bold" panose="00000800000000000000" pitchFamily="2" charset="0"/>
              </a:rPr>
              <a:t>Atos 10.1-8,21-23,44-48</a:t>
            </a:r>
          </a:p>
          <a:p>
            <a:r>
              <a:rPr lang="pt-BR" sz="2100" dirty="0">
                <a:latin typeface="Panton" panose="00000500000000000000" pitchFamily="2" charset="0"/>
              </a:rPr>
              <a:t>45 - E os fiéis que eram da circuncisão, todos quantos tinham vindo com Pedro, maravilharam-se de que o dom do Espírito Santo se derramasse também sobre os gentios.</a:t>
            </a:r>
          </a:p>
          <a:p>
            <a:r>
              <a:rPr lang="pt-BR" sz="2100" dirty="0">
                <a:latin typeface="Panton" panose="00000500000000000000" pitchFamily="2" charset="0"/>
              </a:rPr>
              <a:t>46 - Porque os ouviam falar em línguas e magnificar a Deus.</a:t>
            </a:r>
          </a:p>
          <a:p>
            <a:r>
              <a:rPr lang="pt-BR" sz="2100" dirty="0">
                <a:latin typeface="Panton" panose="00000500000000000000" pitchFamily="2" charset="0"/>
              </a:rPr>
              <a:t>47 - Respondeu, então, Pedro: Pode alguém, porventura, recusar a água, para que não sejam batizados estes que também receberam, como nós, o Espírito Santo?</a:t>
            </a:r>
          </a:p>
          <a:p>
            <a:r>
              <a:rPr lang="pt-BR" sz="2100" dirty="0">
                <a:latin typeface="Panton" panose="00000500000000000000" pitchFamily="2" charset="0"/>
              </a:rPr>
              <a:t>48 - E mandou que fossem batizados em nome do Senhor. Então, rogaram-lhe que ficasse com eles por alguns dias.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6ABD825-0EBC-A75B-5DD4-99058AF3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97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9" y="1790488"/>
            <a:ext cx="3214690" cy="4720671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E261B1F3-8AB4-23E1-F0F4-E1166C3E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" y="2890070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056DDC3E-CBC8-DEFB-7F60-54CB51E298FD}"/>
              </a:ext>
            </a:extLst>
          </p:cNvPr>
          <p:cNvSpPr/>
          <p:nvPr/>
        </p:nvSpPr>
        <p:spPr>
          <a:xfrm>
            <a:off x="1414608" y="2033376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1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OBJETIVOS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300180" y="3666277"/>
            <a:ext cx="32146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 Mostrar que Deus incluiu os gentios em seu plano de salvação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D4EC6E51-DA7A-6757-55F4-18A38BD7FFAF}"/>
              </a:ext>
            </a:extLst>
          </p:cNvPr>
          <p:cNvSpPr/>
          <p:nvPr/>
        </p:nvSpPr>
        <p:spPr>
          <a:xfrm>
            <a:off x="3696555" y="1804569"/>
            <a:ext cx="3214690" cy="4706590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E99FE09-523D-B8E8-2FD9-14241625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55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ipse 52">
            <a:extLst>
              <a:ext uri="{FF2B5EF4-FFF2-40B4-BE49-F238E27FC236}">
                <a16:creationId xmlns:a16="http://schemas.microsoft.com/office/drawing/2014/main" id="{1B7B7D4C-8EE6-8909-18D8-867438E9F48C}"/>
              </a:ext>
            </a:extLst>
          </p:cNvPr>
          <p:cNvSpPr/>
          <p:nvPr/>
        </p:nvSpPr>
        <p:spPr>
          <a:xfrm>
            <a:off x="4810984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70E4088-E97A-1486-DC75-A0B9D837CBD2}"/>
              </a:ext>
            </a:extLst>
          </p:cNvPr>
          <p:cNvSpPr txBox="1"/>
          <p:nvPr/>
        </p:nvSpPr>
        <p:spPr>
          <a:xfrm>
            <a:off x="3681904" y="3659182"/>
            <a:ext cx="32146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Ressaltar que a salvação é oferecida a todos os que creem em Jesus, independentemente de sua origem étnica ou cultural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FF0218E-07EA-9320-BF45-AD9A0F5AD1E2}"/>
              </a:ext>
            </a:extLst>
          </p:cNvPr>
          <p:cNvSpPr/>
          <p:nvPr/>
        </p:nvSpPr>
        <p:spPr>
          <a:xfrm>
            <a:off x="7092931" y="1804569"/>
            <a:ext cx="3214690" cy="470658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358804B5-2A9B-13F7-9DD2-FE89BC6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31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5F061288-B7A0-0A55-39F2-30EAFDB91500}"/>
              </a:ext>
            </a:extLst>
          </p:cNvPr>
          <p:cNvSpPr/>
          <p:nvPr/>
        </p:nvSpPr>
        <p:spPr>
          <a:xfrm>
            <a:off x="8207360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3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B7E470-0E5B-CA82-6AEB-F711BDB7C232}"/>
              </a:ext>
            </a:extLst>
          </p:cNvPr>
          <p:cNvSpPr txBox="1"/>
          <p:nvPr/>
        </p:nvSpPr>
        <p:spPr>
          <a:xfrm>
            <a:off x="7092932" y="3659182"/>
            <a:ext cx="32146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Enfatizar a obra do Espírito Santo como confirmação do agir de Deus entre os gentios, demonstrando que o Pentecostes não foi exclusivo dos judeus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32A155-2BE8-1853-8AE6-8086D73A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7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" grpId="0"/>
      <p:bldP spid="51" grpId="0" animBg="1"/>
      <p:bldP spid="53" grpId="0" animBg="1"/>
      <p:bldP spid="37" grpId="0"/>
      <p:bldP spid="55" grpId="0" animBg="1"/>
      <p:bldP spid="57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9" y="1790487"/>
            <a:ext cx="3214690" cy="459266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E261B1F3-8AB4-23E1-F0F4-E1166C3E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" y="2890070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056DDC3E-CBC8-DEFB-7F60-54CB51E298FD}"/>
              </a:ext>
            </a:extLst>
          </p:cNvPr>
          <p:cNvSpPr/>
          <p:nvPr/>
        </p:nvSpPr>
        <p:spPr>
          <a:xfrm>
            <a:off x="1414608" y="2033376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1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RESUMO DOS PONTOS E SUBPONTOS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458891" y="3666277"/>
            <a:ext cx="2905864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I - A REVELAÇÃO DE DEUS AOS GENTIOS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1 - A visão de Cornélio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2 - A experiência espiritual de Pedro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3 - A urgência da pregação do Evangelho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D4EC6E51-DA7A-6757-55F4-18A38BD7FFAF}"/>
              </a:ext>
            </a:extLst>
          </p:cNvPr>
          <p:cNvSpPr/>
          <p:nvPr/>
        </p:nvSpPr>
        <p:spPr>
          <a:xfrm>
            <a:off x="3696555" y="1804570"/>
            <a:ext cx="3214690" cy="4577496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E99FE09-523D-B8E8-2FD9-14241625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55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ipse 52">
            <a:extLst>
              <a:ext uri="{FF2B5EF4-FFF2-40B4-BE49-F238E27FC236}">
                <a16:creationId xmlns:a16="http://schemas.microsoft.com/office/drawing/2014/main" id="{1B7B7D4C-8EE6-8909-18D8-867438E9F48C}"/>
              </a:ext>
            </a:extLst>
          </p:cNvPr>
          <p:cNvSpPr/>
          <p:nvPr/>
        </p:nvSpPr>
        <p:spPr>
          <a:xfrm>
            <a:off x="4810984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70E4088-E97A-1486-DC75-A0B9D837CBD2}"/>
              </a:ext>
            </a:extLst>
          </p:cNvPr>
          <p:cNvSpPr txBox="1"/>
          <p:nvPr/>
        </p:nvSpPr>
        <p:spPr>
          <a:xfrm>
            <a:off x="3846786" y="3659182"/>
            <a:ext cx="2900855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II - A SALVAÇÃO DOS GENTIOS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1 - Pregação aos gentios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2 - A conversão dos gentios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FF0218E-07EA-9320-BF45-AD9A0F5AD1E2}"/>
              </a:ext>
            </a:extLst>
          </p:cNvPr>
          <p:cNvSpPr/>
          <p:nvPr/>
        </p:nvSpPr>
        <p:spPr>
          <a:xfrm>
            <a:off x="7092931" y="1804569"/>
            <a:ext cx="3214690" cy="4577495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358804B5-2A9B-13F7-9DD2-FE89BC6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31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5F061288-B7A0-0A55-39F2-30EAFDB91500}"/>
              </a:ext>
            </a:extLst>
          </p:cNvPr>
          <p:cNvSpPr/>
          <p:nvPr/>
        </p:nvSpPr>
        <p:spPr>
          <a:xfrm>
            <a:off x="8207360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3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B7E470-0E5B-CA82-6AEB-F711BDB7C232}"/>
              </a:ext>
            </a:extLst>
          </p:cNvPr>
          <p:cNvSpPr txBox="1"/>
          <p:nvPr/>
        </p:nvSpPr>
        <p:spPr>
          <a:xfrm>
            <a:off x="7220607" y="3659182"/>
            <a:ext cx="2963918" cy="208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III - O ESPÍRITO DERRAMADO SOBRE OS GENTIOS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1 - O Espírito prometido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2 - O Espírito recebido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3 - Um pentecoste “visto” e “ouvido”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4071F01-03B8-94E9-CAEF-52A9F6076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84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" grpId="0"/>
      <p:bldP spid="51" grpId="0" animBg="1"/>
      <p:bldP spid="53" grpId="0" animBg="1"/>
      <p:bldP spid="37" grpId="0"/>
      <p:bldP spid="55" grpId="0" animBg="1"/>
      <p:bldP spid="57" grpId="0" animBg="1"/>
      <p:bldP spid="3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18382</TotalTime>
  <Words>3315</Words>
  <Application>Microsoft Office PowerPoint</Application>
  <PresentationFormat>Widescreen</PresentationFormat>
  <Paragraphs>140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Calibri Light</vt:lpstr>
      <vt:lpstr>Panton Black</vt:lpstr>
      <vt:lpstr>Calibri</vt:lpstr>
      <vt:lpstr>Panton ExtraBold</vt:lpstr>
      <vt:lpstr>Arial</vt:lpstr>
      <vt:lpstr>Panton Bold</vt:lpstr>
      <vt:lpstr>Panton</vt:lpstr>
      <vt:lpstr>Tema do Office</vt:lpstr>
      <vt:lpstr>Uma igreja hebreia na casa de um estrangeiro</vt:lpstr>
      <vt:lpstr>TEXTO ÁUREO</vt:lpstr>
      <vt:lpstr>TEXTO ÁUREO</vt:lpstr>
      <vt:lpstr>Apresentação do PowerPoint</vt:lpstr>
      <vt:lpstr>LEITURA BÍBLICA EM CLASSE</vt:lpstr>
      <vt:lpstr>LEITURA BÍBLICA EM CLASSE</vt:lpstr>
      <vt:lpstr>LEITURA BÍBLICA EM CLASSE</vt:lpstr>
      <vt:lpstr>OBJETIVOS</vt:lpstr>
      <vt:lpstr>RESUMO DOS PONTOS E SUBPONTOS</vt:lpstr>
      <vt:lpstr>INTRODUÇÃO</vt:lpstr>
      <vt:lpstr>I - A REVELAÇÃO DE DEUS AOS GENTIOS</vt:lpstr>
      <vt:lpstr>I - A REVELAÇÃO DE DEUS AOS GENTIOS</vt:lpstr>
      <vt:lpstr>I - A REVELAÇÃO DE DEUS AOS GENTIOS</vt:lpstr>
      <vt:lpstr>II - A SALVAÇÃO DOS GENTIOS</vt:lpstr>
      <vt:lpstr>II - A SALVAÇÃO DOS GENTIOS</vt:lpstr>
      <vt:lpstr>III - O ESPÍRITO DERRAMADO SOBRE OS GENTIOS</vt:lpstr>
      <vt:lpstr>III - O ESPÍRITO DERRAMADO SOBRE OS GENTIOS</vt:lpstr>
      <vt:lpstr>III - O ESPÍRITO DERRAMADO SOBRE OS GENTIOS</vt:lpstr>
      <vt:lpstr>CONCLUSÃO</vt:lpstr>
      <vt:lpstr>QUESTIONÁRIO</vt:lpstr>
      <vt:lpstr>QUESTIONÁRIO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ILUMINAÇÃO ESPIRITUAL DO CRENTE</dc:title>
  <dc:creator>Daladier Lima Santos</dc:creator>
  <cp:lastModifiedBy>Daladier Lima Santos</cp:lastModifiedBy>
  <cp:revision>40</cp:revision>
  <dcterms:created xsi:type="dcterms:W3CDTF">2020-04-19T11:00:48Z</dcterms:created>
  <dcterms:modified xsi:type="dcterms:W3CDTF">2025-09-07T15:26:17Z</dcterms:modified>
</cp:coreProperties>
</file>