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2"/>
  </p:notesMasterIdLst>
  <p:sldIdLst>
    <p:sldId id="375" r:id="rId2"/>
    <p:sldId id="479" r:id="rId3"/>
    <p:sldId id="480" r:id="rId4"/>
    <p:sldId id="481" r:id="rId5"/>
    <p:sldId id="525" r:id="rId6"/>
    <p:sldId id="537" r:id="rId7"/>
    <p:sldId id="321" r:id="rId8"/>
    <p:sldId id="515" r:id="rId9"/>
    <p:sldId id="516" r:id="rId10"/>
    <p:sldId id="487" r:id="rId11"/>
    <p:sldId id="488" r:id="rId12"/>
    <p:sldId id="489" r:id="rId13"/>
    <p:sldId id="532" r:id="rId14"/>
    <p:sldId id="533" r:id="rId15"/>
    <p:sldId id="538" r:id="rId16"/>
    <p:sldId id="539" r:id="rId17"/>
    <p:sldId id="540" r:id="rId18"/>
    <p:sldId id="496" r:id="rId19"/>
    <p:sldId id="497" r:id="rId20"/>
    <p:sldId id="514" r:id="rId21"/>
  </p:sldIdLst>
  <p:sldSz cx="12192000" cy="6858000"/>
  <p:notesSz cx="6858000" cy="9144000"/>
  <p:embeddedFontLst>
    <p:embeddedFont>
      <p:font typeface="Panton" panose="00000500000000000000" pitchFamily="2" charset="0"/>
      <p:regular r:id="rId23"/>
    </p:embeddedFont>
    <p:embeddedFont>
      <p:font typeface="Panton Black" panose="00000A00000000000000" pitchFamily="2" charset="0"/>
      <p:bold r:id="rId24"/>
    </p:embeddedFont>
    <p:embeddedFont>
      <p:font typeface="Panton Bold" panose="00000800000000000000" pitchFamily="2" charset="0"/>
      <p:bold r:id="rId25"/>
    </p:embeddedFont>
    <p:embeddedFont>
      <p:font typeface="Panton ExtraBold" panose="00000900000000000000" pitchFamily="2" charset="0"/>
      <p:bold r:id="rId26"/>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3A"/>
    <a:srgbClr val="F2B800"/>
    <a:srgbClr val="E9B616"/>
    <a:srgbClr val="D7C963"/>
    <a:srgbClr val="F5D345"/>
    <a:srgbClr val="FFEA8F"/>
    <a:srgbClr val="FFDF5C"/>
    <a:srgbClr val="CC410E"/>
    <a:srgbClr val="A18D32"/>
    <a:srgbClr val="F37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135E6-6864-4D16-97A1-2635A4FE100D}" v="140" dt="2025-09-01T23:07:39.45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0" autoAdjust="0"/>
    <p:restoredTop sz="94660"/>
  </p:normalViewPr>
  <p:slideViewPr>
    <p:cSldViewPr snapToGrid="0">
      <p:cViewPr varScale="1">
        <p:scale>
          <a:sx n="61" d="100"/>
          <a:sy n="61" d="100"/>
        </p:scale>
        <p:origin x="113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dier Lima Santos" userId="0434de8674cb0d30" providerId="LiveId" clId="{EC798EF4-DF7E-42C8-8B16-BD5E86F72821}"/>
    <pc:docChg chg="undo custSel addSld delSld modSld">
      <pc:chgData name="Daladier Lima Santos" userId="0434de8674cb0d30" providerId="LiveId" clId="{EC798EF4-DF7E-42C8-8B16-BD5E86F72821}" dt="2025-09-01T23:07:39.452" v="273"/>
      <pc:docMkLst>
        <pc:docMk/>
      </pc:docMkLst>
      <pc:sldChg chg="modSp">
        <pc:chgData name="Daladier Lima Santos" userId="0434de8674cb0d30" providerId="LiveId" clId="{EC798EF4-DF7E-42C8-8B16-BD5E86F72821}" dt="2025-09-01T22:44:17.903" v="53"/>
        <pc:sldMkLst>
          <pc:docMk/>
          <pc:sldMk cId="2821517358" sldId="321"/>
        </pc:sldMkLst>
        <pc:spChg chg="mod">
          <ac:chgData name="Daladier Lima Santos" userId="0434de8674cb0d30" providerId="LiveId" clId="{EC798EF4-DF7E-42C8-8B16-BD5E86F72821}" dt="2025-09-01T22:44:03.860" v="51" actId="20577"/>
          <ac:spMkLst>
            <pc:docMk/>
            <pc:sldMk cId="2821517358" sldId="321"/>
            <ac:spMk id="5" creationId="{0823D7C2-6D80-8F1E-715C-0ED61A3A13C1}"/>
          </ac:spMkLst>
        </pc:spChg>
        <pc:spChg chg="mod">
          <ac:chgData name="Daladier Lima Santos" userId="0434de8674cb0d30" providerId="LiveId" clId="{EC798EF4-DF7E-42C8-8B16-BD5E86F72821}" dt="2025-09-01T22:44:17.903" v="53"/>
          <ac:spMkLst>
            <pc:docMk/>
            <pc:sldMk cId="2821517358" sldId="321"/>
            <ac:spMk id="36" creationId="{BDB7E470-0E5B-CA82-6AEB-F711BDB7C232}"/>
          </ac:spMkLst>
        </pc:spChg>
        <pc:spChg chg="mod">
          <ac:chgData name="Daladier Lima Santos" userId="0434de8674cb0d30" providerId="LiveId" clId="{EC798EF4-DF7E-42C8-8B16-BD5E86F72821}" dt="2025-09-01T22:44:10.773" v="52"/>
          <ac:spMkLst>
            <pc:docMk/>
            <pc:sldMk cId="2821517358" sldId="321"/>
            <ac:spMk id="37" creationId="{E70E4088-E97A-1486-DC75-A0B9D837CBD2}"/>
          </ac:spMkLst>
        </pc:spChg>
      </pc:sldChg>
      <pc:sldChg chg="modSp mod">
        <pc:chgData name="Daladier Lima Santos" userId="0434de8674cb0d30" providerId="LiveId" clId="{EC798EF4-DF7E-42C8-8B16-BD5E86F72821}" dt="2025-08-30T15:50:13.777" v="13" actId="1035"/>
        <pc:sldMkLst>
          <pc:docMk/>
          <pc:sldMk cId="3816625619" sldId="375"/>
        </pc:sldMkLst>
        <pc:spChg chg="mod">
          <ac:chgData name="Daladier Lima Santos" userId="0434de8674cb0d30" providerId="LiveId" clId="{EC798EF4-DF7E-42C8-8B16-BD5E86F72821}" dt="2025-08-30T15:50:13.777" v="13" actId="1035"/>
          <ac:spMkLst>
            <pc:docMk/>
            <pc:sldMk cId="3816625619" sldId="375"/>
            <ac:spMk id="16" creationId="{CB554169-CB08-4B92-A1EE-27A5D20D150E}"/>
          </ac:spMkLst>
        </pc:spChg>
      </pc:sldChg>
      <pc:sldChg chg="modSp add mod">
        <pc:chgData name="Daladier Lima Santos" userId="0434de8674cb0d30" providerId="LiveId" clId="{EC798EF4-DF7E-42C8-8B16-BD5E86F72821}" dt="2025-09-01T22:42:29.263" v="39"/>
        <pc:sldMkLst>
          <pc:docMk/>
          <pc:sldMk cId="239925401" sldId="479"/>
        </pc:sldMkLst>
        <pc:spChg chg="mod">
          <ac:chgData name="Daladier Lima Santos" userId="0434de8674cb0d30" providerId="LiveId" clId="{EC798EF4-DF7E-42C8-8B16-BD5E86F72821}" dt="2025-09-01T22:42:05.989" v="35"/>
          <ac:spMkLst>
            <pc:docMk/>
            <pc:sldMk cId="239925401" sldId="479"/>
            <ac:spMk id="6" creationId="{8D0EC274-1820-31E0-0282-D178024D0BFB}"/>
          </ac:spMkLst>
        </pc:spChg>
        <pc:spChg chg="mod">
          <ac:chgData name="Daladier Lima Santos" userId="0434de8674cb0d30" providerId="LiveId" clId="{EC798EF4-DF7E-42C8-8B16-BD5E86F72821}" dt="2025-09-01T22:42:29.263" v="39"/>
          <ac:spMkLst>
            <pc:docMk/>
            <pc:sldMk cId="239925401" sldId="479"/>
            <ac:spMk id="10" creationId="{EBAADCA0-0665-3DC2-A843-BDC7AA509634}"/>
          </ac:spMkLst>
        </pc:spChg>
        <pc:spChg chg="mod">
          <ac:chgData name="Daladier Lima Santos" userId="0434de8674cb0d30" providerId="LiveId" clId="{EC798EF4-DF7E-42C8-8B16-BD5E86F72821}" dt="2025-09-01T22:00:53.667" v="29" actId="20577"/>
          <ac:spMkLst>
            <pc:docMk/>
            <pc:sldMk cId="239925401" sldId="479"/>
            <ac:spMk id="20" creationId="{B10409FB-5B30-4C95-B082-6FEFDD711F24}"/>
          </ac:spMkLst>
        </pc:spChg>
      </pc:sldChg>
      <pc:sldChg chg="modSp mod">
        <pc:chgData name="Daladier Lima Santos" userId="0434de8674cb0d30" providerId="LiveId" clId="{EC798EF4-DF7E-42C8-8B16-BD5E86F72821}" dt="2025-09-01T22:42:33.645" v="40"/>
        <pc:sldMkLst>
          <pc:docMk/>
          <pc:sldMk cId="1587091654" sldId="480"/>
        </pc:sldMkLst>
        <pc:spChg chg="mod">
          <ac:chgData name="Daladier Lima Santos" userId="0434de8674cb0d30" providerId="LiveId" clId="{EC798EF4-DF7E-42C8-8B16-BD5E86F72821}" dt="2025-09-01T22:42:10.130" v="36"/>
          <ac:spMkLst>
            <pc:docMk/>
            <pc:sldMk cId="1587091654" sldId="480"/>
            <ac:spMk id="6" creationId="{8D0EC274-1820-31E0-0282-D178024D0BFB}"/>
          </ac:spMkLst>
        </pc:spChg>
        <pc:spChg chg="mod">
          <ac:chgData name="Daladier Lima Santos" userId="0434de8674cb0d30" providerId="LiveId" clId="{EC798EF4-DF7E-42C8-8B16-BD5E86F72821}" dt="2025-09-01T22:42:33.645" v="40"/>
          <ac:spMkLst>
            <pc:docMk/>
            <pc:sldMk cId="1587091654" sldId="480"/>
            <ac:spMk id="10" creationId="{EBAADCA0-0665-3DC2-A843-BDC7AA509634}"/>
          </ac:spMkLst>
        </pc:spChg>
        <pc:spChg chg="mod">
          <ac:chgData name="Daladier Lima Santos" userId="0434de8674cb0d30" providerId="LiveId" clId="{EC798EF4-DF7E-42C8-8B16-BD5E86F72821}" dt="2025-09-01T22:41:39.442" v="30"/>
          <ac:spMkLst>
            <pc:docMk/>
            <pc:sldMk cId="1587091654" sldId="480"/>
            <ac:spMk id="20" creationId="{B10409FB-5B30-4C95-B082-6FEFDD711F24}"/>
          </ac:spMkLst>
        </pc:spChg>
      </pc:sldChg>
      <pc:sldChg chg="modSp mod">
        <pc:chgData name="Daladier Lima Santos" userId="0434de8674cb0d30" providerId="LiveId" clId="{EC798EF4-DF7E-42C8-8B16-BD5E86F72821}" dt="2025-09-01T22:42:24.907" v="38"/>
        <pc:sldMkLst>
          <pc:docMk/>
          <pc:sldMk cId="1148114720" sldId="481"/>
        </pc:sldMkLst>
        <pc:spChg chg="mod">
          <ac:chgData name="Daladier Lima Santos" userId="0434de8674cb0d30" providerId="LiveId" clId="{EC798EF4-DF7E-42C8-8B16-BD5E86F72821}" dt="2025-09-01T22:42:24.907" v="38"/>
          <ac:spMkLst>
            <pc:docMk/>
            <pc:sldMk cId="1148114720" sldId="481"/>
            <ac:spMk id="10" creationId="{EBAADCA0-0665-3DC2-A843-BDC7AA509634}"/>
          </ac:spMkLst>
        </pc:spChg>
        <pc:spChg chg="mod">
          <ac:chgData name="Daladier Lima Santos" userId="0434de8674cb0d30" providerId="LiveId" clId="{EC798EF4-DF7E-42C8-8B16-BD5E86F72821}" dt="2025-09-01T22:42:14.365" v="37"/>
          <ac:spMkLst>
            <pc:docMk/>
            <pc:sldMk cId="1148114720" sldId="481"/>
            <ac:spMk id="15" creationId="{656F61CB-3CF3-29B4-D336-094992C51700}"/>
          </ac:spMkLst>
        </pc:spChg>
        <pc:spChg chg="mod">
          <ac:chgData name="Daladier Lima Santos" userId="0434de8674cb0d30" providerId="LiveId" clId="{EC798EF4-DF7E-42C8-8B16-BD5E86F72821}" dt="2025-09-01T22:41:49.990" v="34" actId="20577"/>
          <ac:spMkLst>
            <pc:docMk/>
            <pc:sldMk cId="1148114720" sldId="481"/>
            <ac:spMk id="20" creationId="{B10409FB-5B30-4C95-B082-6FEFDD711F24}"/>
          </ac:spMkLst>
        </pc:spChg>
      </pc:sldChg>
      <pc:sldChg chg="addSp delSp modSp mod delAnim modAnim">
        <pc:chgData name="Daladier Lima Santos" userId="0434de8674cb0d30" providerId="LiveId" clId="{EC798EF4-DF7E-42C8-8B16-BD5E86F72821}" dt="2025-09-01T22:55:19.544" v="175" actId="207"/>
        <pc:sldMkLst>
          <pc:docMk/>
          <pc:sldMk cId="1771265591" sldId="487"/>
        </pc:sldMkLst>
        <pc:spChg chg="mod">
          <ac:chgData name="Daladier Lima Santos" userId="0434de8674cb0d30" providerId="LiveId" clId="{EC798EF4-DF7E-42C8-8B16-BD5E86F72821}" dt="2025-09-01T22:48:22.237" v="100"/>
          <ac:spMkLst>
            <pc:docMk/>
            <pc:sldMk cId="1771265591" sldId="487"/>
            <ac:spMk id="5" creationId="{D1CF6B30-EC2A-E08C-2548-CDA09B446B66}"/>
          </ac:spMkLst>
        </pc:spChg>
        <pc:spChg chg="add mod">
          <ac:chgData name="Daladier Lima Santos" userId="0434de8674cb0d30" providerId="LiveId" clId="{EC798EF4-DF7E-42C8-8B16-BD5E86F72821}" dt="2025-09-01T22:50:18.944" v="121" actId="14100"/>
          <ac:spMkLst>
            <pc:docMk/>
            <pc:sldMk cId="1771265591" sldId="487"/>
            <ac:spMk id="6" creationId="{A93E8774-4751-3978-AE7F-693300839BB3}"/>
          </ac:spMkLst>
        </pc:spChg>
        <pc:spChg chg="del">
          <ac:chgData name="Daladier Lima Santos" userId="0434de8674cb0d30" providerId="LiveId" clId="{EC798EF4-DF7E-42C8-8B16-BD5E86F72821}" dt="2025-09-01T22:47:50.663" v="98" actId="478"/>
          <ac:spMkLst>
            <pc:docMk/>
            <pc:sldMk cId="1771265591" sldId="487"/>
            <ac:spMk id="8" creationId="{FDD05D4B-EFE2-ABC8-A720-8B15853D8CA4}"/>
          </ac:spMkLst>
        </pc:spChg>
        <pc:spChg chg="mod">
          <ac:chgData name="Daladier Lima Santos" userId="0434de8674cb0d30" providerId="LiveId" clId="{EC798EF4-DF7E-42C8-8B16-BD5E86F72821}" dt="2025-09-01T22:48:16.871" v="99"/>
          <ac:spMkLst>
            <pc:docMk/>
            <pc:sldMk cId="1771265591" sldId="487"/>
            <ac:spMk id="16" creationId="{CB554169-CB08-4B92-A1EE-27A5D20D150E}"/>
          </ac:spMkLst>
        </pc:spChg>
        <pc:spChg chg="mod">
          <ac:chgData name="Daladier Lima Santos" userId="0434de8674cb0d30" providerId="LiveId" clId="{EC798EF4-DF7E-42C8-8B16-BD5E86F72821}" dt="2025-09-01T22:53:49.490" v="162" actId="207"/>
          <ac:spMkLst>
            <pc:docMk/>
            <pc:sldMk cId="1771265591" sldId="487"/>
            <ac:spMk id="18" creationId="{A6725955-997D-686C-11D3-CAEF0A9D762B}"/>
          </ac:spMkLst>
        </pc:spChg>
        <pc:spChg chg="mod">
          <ac:chgData name="Daladier Lima Santos" userId="0434de8674cb0d30" providerId="LiveId" clId="{EC798EF4-DF7E-42C8-8B16-BD5E86F72821}" dt="2025-09-01T22:49:58.709" v="115" actId="21"/>
          <ac:spMkLst>
            <pc:docMk/>
            <pc:sldMk cId="1771265591" sldId="487"/>
            <ac:spMk id="20" creationId="{B10409FB-5B30-4C95-B082-6FEFDD711F24}"/>
          </ac:spMkLst>
        </pc:spChg>
        <pc:spChg chg="mod">
          <ac:chgData name="Daladier Lima Santos" userId="0434de8674cb0d30" providerId="LiveId" clId="{EC798EF4-DF7E-42C8-8B16-BD5E86F72821}" dt="2025-09-01T22:48:27.642" v="101"/>
          <ac:spMkLst>
            <pc:docMk/>
            <pc:sldMk cId="1771265591" sldId="487"/>
            <ac:spMk id="21" creationId="{1B681CEE-21F3-E5C5-233A-CA3220BBCEAC}"/>
          </ac:spMkLst>
        </pc:spChg>
        <pc:spChg chg="mod">
          <ac:chgData name="Daladier Lima Santos" userId="0434de8674cb0d30" providerId="LiveId" clId="{EC798EF4-DF7E-42C8-8B16-BD5E86F72821}" dt="2025-09-01T22:55:19.544" v="175" actId="207"/>
          <ac:spMkLst>
            <pc:docMk/>
            <pc:sldMk cId="1771265591" sldId="487"/>
            <ac:spMk id="22" creationId="{F1718742-6149-38D8-122E-1C84480BCC0F}"/>
          </ac:spMkLst>
        </pc:spChg>
      </pc:sldChg>
      <pc:sldChg chg="modSp mod">
        <pc:chgData name="Daladier Lima Santos" userId="0434de8674cb0d30" providerId="LiveId" clId="{EC798EF4-DF7E-42C8-8B16-BD5E86F72821}" dt="2025-09-01T22:55:26.319" v="176"/>
        <pc:sldMkLst>
          <pc:docMk/>
          <pc:sldMk cId="2461729911" sldId="488"/>
        </pc:sldMkLst>
        <pc:spChg chg="mod">
          <ac:chgData name="Daladier Lima Santos" userId="0434de8674cb0d30" providerId="LiveId" clId="{EC798EF4-DF7E-42C8-8B16-BD5E86F72821}" dt="2025-09-01T22:48:37.650" v="103"/>
          <ac:spMkLst>
            <pc:docMk/>
            <pc:sldMk cId="2461729911" sldId="488"/>
            <ac:spMk id="5" creationId="{D1CF6B30-EC2A-E08C-2548-CDA09B446B66}"/>
          </ac:spMkLst>
        </pc:spChg>
        <pc:spChg chg="mod">
          <ac:chgData name="Daladier Lima Santos" userId="0434de8674cb0d30" providerId="LiveId" clId="{EC798EF4-DF7E-42C8-8B16-BD5E86F72821}" dt="2025-09-01T22:48:59.132" v="108"/>
          <ac:spMkLst>
            <pc:docMk/>
            <pc:sldMk cId="2461729911" sldId="488"/>
            <ac:spMk id="16" creationId="{CB554169-CB08-4B92-A1EE-27A5D20D150E}"/>
          </ac:spMkLst>
        </pc:spChg>
        <pc:spChg chg="mod">
          <ac:chgData name="Daladier Lima Santos" userId="0434de8674cb0d30" providerId="LiveId" clId="{EC798EF4-DF7E-42C8-8B16-BD5E86F72821}" dt="2025-09-01T22:51:03.056" v="127" actId="20577"/>
          <ac:spMkLst>
            <pc:docMk/>
            <pc:sldMk cId="2461729911" sldId="488"/>
            <ac:spMk id="18" creationId="{A6725955-997D-686C-11D3-CAEF0A9D762B}"/>
          </ac:spMkLst>
        </pc:spChg>
        <pc:spChg chg="mod">
          <ac:chgData name="Daladier Lima Santos" userId="0434de8674cb0d30" providerId="LiveId" clId="{EC798EF4-DF7E-42C8-8B16-BD5E86F72821}" dt="2025-09-01T22:53:18.807" v="160" actId="20577"/>
          <ac:spMkLst>
            <pc:docMk/>
            <pc:sldMk cId="2461729911" sldId="488"/>
            <ac:spMk id="20" creationId="{B10409FB-5B30-4C95-B082-6FEFDD711F24}"/>
          </ac:spMkLst>
        </pc:spChg>
        <pc:spChg chg="mod">
          <ac:chgData name="Daladier Lima Santos" userId="0434de8674cb0d30" providerId="LiveId" clId="{EC798EF4-DF7E-42C8-8B16-BD5E86F72821}" dt="2025-09-01T22:48:40.748" v="104"/>
          <ac:spMkLst>
            <pc:docMk/>
            <pc:sldMk cId="2461729911" sldId="488"/>
            <ac:spMk id="21" creationId="{1B681CEE-21F3-E5C5-233A-CA3220BBCEAC}"/>
          </ac:spMkLst>
        </pc:spChg>
        <pc:spChg chg="mod">
          <ac:chgData name="Daladier Lima Santos" userId="0434de8674cb0d30" providerId="LiveId" clId="{EC798EF4-DF7E-42C8-8B16-BD5E86F72821}" dt="2025-09-01T22:55:26.319" v="176"/>
          <ac:spMkLst>
            <pc:docMk/>
            <pc:sldMk cId="2461729911" sldId="488"/>
            <ac:spMk id="22" creationId="{F1718742-6149-38D8-122E-1C84480BCC0F}"/>
          </ac:spMkLst>
        </pc:spChg>
      </pc:sldChg>
      <pc:sldChg chg="modSp mod">
        <pc:chgData name="Daladier Lima Santos" userId="0434de8674cb0d30" providerId="LiveId" clId="{EC798EF4-DF7E-42C8-8B16-BD5E86F72821}" dt="2025-09-01T22:54:44.019" v="168" actId="255"/>
        <pc:sldMkLst>
          <pc:docMk/>
          <pc:sldMk cId="461812317" sldId="489"/>
        </pc:sldMkLst>
        <pc:spChg chg="mod">
          <ac:chgData name="Daladier Lima Santos" userId="0434de8674cb0d30" providerId="LiveId" clId="{EC798EF4-DF7E-42C8-8B16-BD5E86F72821}" dt="2025-09-01T22:48:44.788" v="105"/>
          <ac:spMkLst>
            <pc:docMk/>
            <pc:sldMk cId="461812317" sldId="489"/>
            <ac:spMk id="5" creationId="{D1CF6B30-EC2A-E08C-2548-CDA09B446B66}"/>
          </ac:spMkLst>
        </pc:spChg>
        <pc:spChg chg="mod">
          <ac:chgData name="Daladier Lima Santos" userId="0434de8674cb0d30" providerId="LiveId" clId="{EC798EF4-DF7E-42C8-8B16-BD5E86F72821}" dt="2025-09-01T22:48:52.717" v="107"/>
          <ac:spMkLst>
            <pc:docMk/>
            <pc:sldMk cId="461812317" sldId="489"/>
            <ac:spMk id="16" creationId="{CB554169-CB08-4B92-A1EE-27A5D20D150E}"/>
          </ac:spMkLst>
        </pc:spChg>
        <pc:spChg chg="mod">
          <ac:chgData name="Daladier Lima Santos" userId="0434de8674cb0d30" providerId="LiveId" clId="{EC798EF4-DF7E-42C8-8B16-BD5E86F72821}" dt="2025-09-01T22:51:10.300" v="128"/>
          <ac:spMkLst>
            <pc:docMk/>
            <pc:sldMk cId="461812317" sldId="489"/>
            <ac:spMk id="18" creationId="{A6725955-997D-686C-11D3-CAEF0A9D762B}"/>
          </ac:spMkLst>
        </pc:spChg>
        <pc:spChg chg="mod">
          <ac:chgData name="Daladier Lima Santos" userId="0434de8674cb0d30" providerId="LiveId" clId="{EC798EF4-DF7E-42C8-8B16-BD5E86F72821}" dt="2025-09-01T22:54:44.019" v="168" actId="255"/>
          <ac:spMkLst>
            <pc:docMk/>
            <pc:sldMk cId="461812317" sldId="489"/>
            <ac:spMk id="20" creationId="{B10409FB-5B30-4C95-B082-6FEFDD711F24}"/>
          </ac:spMkLst>
        </pc:spChg>
        <pc:spChg chg="mod">
          <ac:chgData name="Daladier Lima Santos" userId="0434de8674cb0d30" providerId="LiveId" clId="{EC798EF4-DF7E-42C8-8B16-BD5E86F72821}" dt="2025-09-01T22:48:47.528" v="106"/>
          <ac:spMkLst>
            <pc:docMk/>
            <pc:sldMk cId="461812317" sldId="489"/>
            <ac:spMk id="21" creationId="{1B681CEE-21F3-E5C5-233A-CA3220BBCEAC}"/>
          </ac:spMkLst>
        </pc:spChg>
        <pc:spChg chg="mod">
          <ac:chgData name="Daladier Lima Santos" userId="0434de8674cb0d30" providerId="LiveId" clId="{EC798EF4-DF7E-42C8-8B16-BD5E86F72821}" dt="2025-09-01T22:53:57.994" v="163"/>
          <ac:spMkLst>
            <pc:docMk/>
            <pc:sldMk cId="461812317" sldId="489"/>
            <ac:spMk id="22" creationId="{F1718742-6149-38D8-122E-1C84480BCC0F}"/>
          </ac:spMkLst>
        </pc:spChg>
      </pc:sldChg>
      <pc:sldChg chg="delSp modSp mod delAnim">
        <pc:chgData name="Daladier Lima Santos" userId="0434de8674cb0d30" providerId="LiveId" clId="{EC798EF4-DF7E-42C8-8B16-BD5E86F72821}" dt="2025-09-01T23:05:38.989" v="262" actId="478"/>
        <pc:sldMkLst>
          <pc:docMk/>
          <pc:sldMk cId="559887148" sldId="496"/>
        </pc:sldMkLst>
        <pc:spChg chg="mod">
          <ac:chgData name="Daladier Lima Santos" userId="0434de8674cb0d30" providerId="LiveId" clId="{EC798EF4-DF7E-42C8-8B16-BD5E86F72821}" dt="2025-09-01T23:05:27.132" v="259"/>
          <ac:spMkLst>
            <pc:docMk/>
            <pc:sldMk cId="559887148" sldId="496"/>
            <ac:spMk id="2" creationId="{D16AFCDD-05D7-887C-427F-3CD4823153EC}"/>
          </ac:spMkLst>
        </pc:spChg>
        <pc:spChg chg="del">
          <ac:chgData name="Daladier Lima Santos" userId="0434de8674cb0d30" providerId="LiveId" clId="{EC798EF4-DF7E-42C8-8B16-BD5E86F72821}" dt="2025-09-01T23:05:38.989" v="262" actId="478"/>
          <ac:spMkLst>
            <pc:docMk/>
            <pc:sldMk cId="559887148" sldId="496"/>
            <ac:spMk id="4" creationId="{A6667046-7ADD-9366-40D3-5E4C7365DC0F}"/>
          </ac:spMkLst>
        </pc:spChg>
        <pc:spChg chg="mod">
          <ac:chgData name="Daladier Lima Santos" userId="0434de8674cb0d30" providerId="LiveId" clId="{EC798EF4-DF7E-42C8-8B16-BD5E86F72821}" dt="2025-09-01T23:05:36.108" v="261" actId="20577"/>
          <ac:spMkLst>
            <pc:docMk/>
            <pc:sldMk cId="559887148" sldId="496"/>
            <ac:spMk id="5" creationId="{16D60B6C-4B6D-5CEC-C0A6-6250290C2191}"/>
          </ac:spMkLst>
        </pc:spChg>
        <pc:spChg chg="del">
          <ac:chgData name="Daladier Lima Santos" userId="0434de8674cb0d30" providerId="LiveId" clId="{EC798EF4-DF7E-42C8-8B16-BD5E86F72821}" dt="2025-09-01T23:05:38.989" v="262" actId="478"/>
          <ac:spMkLst>
            <pc:docMk/>
            <pc:sldMk cId="559887148" sldId="496"/>
            <ac:spMk id="7" creationId="{B07AA448-4A1E-3C19-EEBD-87A6E3F3EFFC}"/>
          </ac:spMkLst>
        </pc:spChg>
      </pc:sldChg>
      <pc:sldChg chg="modSp">
        <pc:chgData name="Daladier Lima Santos" userId="0434de8674cb0d30" providerId="LiveId" clId="{EC798EF4-DF7E-42C8-8B16-BD5E86F72821}" dt="2025-09-01T23:06:56.983" v="269"/>
        <pc:sldMkLst>
          <pc:docMk/>
          <pc:sldMk cId="2447738290" sldId="497"/>
        </pc:sldMkLst>
        <pc:spChg chg="mod">
          <ac:chgData name="Daladier Lima Santos" userId="0434de8674cb0d30" providerId="LiveId" clId="{EC798EF4-DF7E-42C8-8B16-BD5E86F72821}" dt="2025-09-01T23:06:38.593" v="267"/>
          <ac:spMkLst>
            <pc:docMk/>
            <pc:sldMk cId="2447738290" sldId="497"/>
            <ac:spMk id="4" creationId="{8945C80D-D5D3-4FF7-DD5B-F41FB65BAA9F}"/>
          </ac:spMkLst>
        </pc:spChg>
        <pc:spChg chg="mod">
          <ac:chgData name="Daladier Lima Santos" userId="0434de8674cb0d30" providerId="LiveId" clId="{EC798EF4-DF7E-42C8-8B16-BD5E86F72821}" dt="2025-09-01T23:06:06.815" v="264"/>
          <ac:spMkLst>
            <pc:docMk/>
            <pc:sldMk cId="2447738290" sldId="497"/>
            <ac:spMk id="5" creationId="{0823D7C2-6D80-8F1E-715C-0ED61A3A13C1}"/>
          </ac:spMkLst>
        </pc:spChg>
        <pc:spChg chg="mod">
          <ac:chgData name="Daladier Lima Santos" userId="0434de8674cb0d30" providerId="LiveId" clId="{EC798EF4-DF7E-42C8-8B16-BD5E86F72821}" dt="2025-09-01T23:06:56.983" v="269"/>
          <ac:spMkLst>
            <pc:docMk/>
            <pc:sldMk cId="2447738290" sldId="497"/>
            <ac:spMk id="9" creationId="{23107A65-9F90-4B98-1E10-2299851B824C}"/>
          </ac:spMkLst>
        </pc:spChg>
      </pc:sldChg>
      <pc:sldChg chg="modSp">
        <pc:chgData name="Daladier Lima Santos" userId="0434de8674cb0d30" providerId="LiveId" clId="{EC798EF4-DF7E-42C8-8B16-BD5E86F72821}" dt="2025-09-01T23:07:39.452" v="273"/>
        <pc:sldMkLst>
          <pc:docMk/>
          <pc:sldMk cId="1446503609" sldId="514"/>
        </pc:sldMkLst>
        <pc:spChg chg="mod">
          <ac:chgData name="Daladier Lima Santos" userId="0434de8674cb0d30" providerId="LiveId" clId="{EC798EF4-DF7E-42C8-8B16-BD5E86F72821}" dt="2025-09-01T23:07:39.452" v="273"/>
          <ac:spMkLst>
            <pc:docMk/>
            <pc:sldMk cId="1446503609" sldId="514"/>
            <ac:spMk id="3" creationId="{848E5624-C2FA-0ADA-7661-FCEA559A68B9}"/>
          </ac:spMkLst>
        </pc:spChg>
        <pc:spChg chg="mod">
          <ac:chgData name="Daladier Lima Santos" userId="0434de8674cb0d30" providerId="LiveId" clId="{EC798EF4-DF7E-42C8-8B16-BD5E86F72821}" dt="2025-09-01T23:07:17.973" v="271"/>
          <ac:spMkLst>
            <pc:docMk/>
            <pc:sldMk cId="1446503609" sldId="514"/>
            <ac:spMk id="5" creationId="{0823D7C2-6D80-8F1E-715C-0ED61A3A13C1}"/>
          </ac:spMkLst>
        </pc:spChg>
      </pc:sldChg>
      <pc:sldChg chg="modSp mod">
        <pc:chgData name="Daladier Lima Santos" userId="0434de8674cb0d30" providerId="LiveId" clId="{EC798EF4-DF7E-42C8-8B16-BD5E86F72821}" dt="2025-09-01T22:46:31.388" v="58" actId="14100"/>
        <pc:sldMkLst>
          <pc:docMk/>
          <pc:sldMk cId="1321984276" sldId="515"/>
        </pc:sldMkLst>
        <pc:spChg chg="mod">
          <ac:chgData name="Daladier Lima Santos" userId="0434de8674cb0d30" providerId="LiveId" clId="{EC798EF4-DF7E-42C8-8B16-BD5E86F72821}" dt="2025-09-01T22:45:41.786" v="54"/>
          <ac:spMkLst>
            <pc:docMk/>
            <pc:sldMk cId="1321984276" sldId="515"/>
            <ac:spMk id="5" creationId="{0823D7C2-6D80-8F1E-715C-0ED61A3A13C1}"/>
          </ac:spMkLst>
        </pc:spChg>
        <pc:spChg chg="mod">
          <ac:chgData name="Daladier Lima Santos" userId="0434de8674cb0d30" providerId="LiveId" clId="{EC798EF4-DF7E-42C8-8B16-BD5E86F72821}" dt="2025-09-01T22:45:56.893" v="56"/>
          <ac:spMkLst>
            <pc:docMk/>
            <pc:sldMk cId="1321984276" sldId="515"/>
            <ac:spMk id="36" creationId="{BDB7E470-0E5B-CA82-6AEB-F711BDB7C232}"/>
          </ac:spMkLst>
        </pc:spChg>
        <pc:spChg chg="mod">
          <ac:chgData name="Daladier Lima Santos" userId="0434de8674cb0d30" providerId="LiveId" clId="{EC798EF4-DF7E-42C8-8B16-BD5E86F72821}" dt="2025-09-01T22:45:48.764" v="55"/>
          <ac:spMkLst>
            <pc:docMk/>
            <pc:sldMk cId="1321984276" sldId="515"/>
            <ac:spMk id="37" creationId="{E70E4088-E97A-1486-DC75-A0B9D837CBD2}"/>
          </ac:spMkLst>
        </pc:spChg>
        <pc:spChg chg="mod">
          <ac:chgData name="Daladier Lima Santos" userId="0434de8674cb0d30" providerId="LiveId" clId="{EC798EF4-DF7E-42C8-8B16-BD5E86F72821}" dt="2025-09-01T22:46:31.388" v="58" actId="14100"/>
          <ac:spMkLst>
            <pc:docMk/>
            <pc:sldMk cId="1321984276" sldId="515"/>
            <ac:spMk id="43" creationId="{8E4791AD-2281-A38E-145C-DBABE5BFA141}"/>
          </ac:spMkLst>
        </pc:spChg>
        <pc:spChg chg="mod">
          <ac:chgData name="Daladier Lima Santos" userId="0434de8674cb0d30" providerId="LiveId" clId="{EC798EF4-DF7E-42C8-8B16-BD5E86F72821}" dt="2025-09-01T22:46:31.388" v="58" actId="14100"/>
          <ac:spMkLst>
            <pc:docMk/>
            <pc:sldMk cId="1321984276" sldId="515"/>
            <ac:spMk id="51" creationId="{D4EC6E51-DA7A-6757-55F4-18A38BD7FFAF}"/>
          </ac:spMkLst>
        </pc:spChg>
        <pc:spChg chg="mod">
          <ac:chgData name="Daladier Lima Santos" userId="0434de8674cb0d30" providerId="LiveId" clId="{EC798EF4-DF7E-42C8-8B16-BD5E86F72821}" dt="2025-09-01T22:46:31.388" v="58" actId="14100"/>
          <ac:spMkLst>
            <pc:docMk/>
            <pc:sldMk cId="1321984276" sldId="515"/>
            <ac:spMk id="55" creationId="{6FF0218E-07EA-9320-BF45-AD9A0F5AD1E2}"/>
          </ac:spMkLst>
        </pc:spChg>
      </pc:sldChg>
      <pc:sldChg chg="modSp">
        <pc:chgData name="Daladier Lima Santos" userId="0434de8674cb0d30" providerId="LiveId" clId="{EC798EF4-DF7E-42C8-8B16-BD5E86F72821}" dt="2025-09-01T22:47:36.281" v="97" actId="20577"/>
        <pc:sldMkLst>
          <pc:docMk/>
          <pc:sldMk cId="64808345" sldId="516"/>
        </pc:sldMkLst>
        <pc:spChg chg="mod">
          <ac:chgData name="Daladier Lima Santos" userId="0434de8674cb0d30" providerId="LiveId" clId="{EC798EF4-DF7E-42C8-8B16-BD5E86F72821}" dt="2025-09-01T22:47:01.694" v="60" actId="255"/>
          <ac:spMkLst>
            <pc:docMk/>
            <pc:sldMk cId="64808345" sldId="516"/>
            <ac:spMk id="5" creationId="{9DD62FD4-C014-18CD-E70C-F2F61101B6CA}"/>
          </ac:spMkLst>
        </pc:spChg>
        <pc:spChg chg="mod">
          <ac:chgData name="Daladier Lima Santos" userId="0434de8674cb0d30" providerId="LiveId" clId="{EC798EF4-DF7E-42C8-8B16-BD5E86F72821}" dt="2025-09-01T22:47:18.103" v="75" actId="20577"/>
          <ac:spMkLst>
            <pc:docMk/>
            <pc:sldMk cId="64808345" sldId="516"/>
            <ac:spMk id="11" creationId="{F42F428F-359C-CE99-86C8-516AC11D3CD9}"/>
          </ac:spMkLst>
        </pc:spChg>
        <pc:spChg chg="mod">
          <ac:chgData name="Daladier Lima Santos" userId="0434de8674cb0d30" providerId="LiveId" clId="{EC798EF4-DF7E-42C8-8B16-BD5E86F72821}" dt="2025-09-01T22:47:25.733" v="84" actId="20577"/>
          <ac:spMkLst>
            <pc:docMk/>
            <pc:sldMk cId="64808345" sldId="516"/>
            <ac:spMk id="12" creationId="{B1529176-9E9C-A65C-6E7E-0AA2BDF3718F}"/>
          </ac:spMkLst>
        </pc:spChg>
        <pc:spChg chg="mod">
          <ac:chgData name="Daladier Lima Santos" userId="0434de8674cb0d30" providerId="LiveId" clId="{EC798EF4-DF7E-42C8-8B16-BD5E86F72821}" dt="2025-09-01T22:47:36.281" v="97" actId="20577"/>
          <ac:spMkLst>
            <pc:docMk/>
            <pc:sldMk cId="64808345" sldId="516"/>
            <ac:spMk id="13" creationId="{F2C94B65-E490-8394-3B5D-3CC34DBC3578}"/>
          </ac:spMkLst>
        </pc:spChg>
      </pc:sldChg>
      <pc:sldChg chg="modSp mod">
        <pc:chgData name="Daladier Lima Santos" userId="0434de8674cb0d30" providerId="LiveId" clId="{EC798EF4-DF7E-42C8-8B16-BD5E86F72821}" dt="2025-09-01T22:43:25.399" v="46" actId="21"/>
        <pc:sldMkLst>
          <pc:docMk/>
          <pc:sldMk cId="1053151798" sldId="525"/>
        </pc:sldMkLst>
        <pc:spChg chg="mod">
          <ac:chgData name="Daladier Lima Santos" userId="0434de8674cb0d30" providerId="LiveId" clId="{EC798EF4-DF7E-42C8-8B16-BD5E86F72821}" dt="2025-09-01T22:43:25.399" v="46" actId="21"/>
          <ac:spMkLst>
            <pc:docMk/>
            <pc:sldMk cId="1053151798" sldId="525"/>
            <ac:spMk id="5" creationId="{5CCCA08F-2ADE-DD6D-6DE0-17CBE0A237BD}"/>
          </ac:spMkLst>
        </pc:spChg>
      </pc:sldChg>
      <pc:sldChg chg="del">
        <pc:chgData name="Daladier Lima Santos" userId="0434de8674cb0d30" providerId="LiveId" clId="{EC798EF4-DF7E-42C8-8B16-BD5E86F72821}" dt="2025-09-01T22:43:34.124" v="47" actId="2696"/>
        <pc:sldMkLst>
          <pc:docMk/>
          <pc:sldMk cId="1208496948" sldId="531"/>
        </pc:sldMkLst>
      </pc:sldChg>
      <pc:sldChg chg="addSp delSp modSp mod modAnim">
        <pc:chgData name="Daladier Lima Santos" userId="0434de8674cb0d30" providerId="LiveId" clId="{EC798EF4-DF7E-42C8-8B16-BD5E86F72821}" dt="2025-09-01T23:00:09.241" v="216" actId="20577"/>
        <pc:sldMkLst>
          <pc:docMk/>
          <pc:sldMk cId="2365795970" sldId="532"/>
        </pc:sldMkLst>
        <pc:spChg chg="mod">
          <ac:chgData name="Daladier Lima Santos" userId="0434de8674cb0d30" providerId="LiveId" clId="{EC798EF4-DF7E-42C8-8B16-BD5E86F72821}" dt="2025-09-01T22:56:14.965" v="178"/>
          <ac:spMkLst>
            <pc:docMk/>
            <pc:sldMk cId="2365795970" sldId="532"/>
            <ac:spMk id="5" creationId="{B598249E-2038-5E0D-536F-856435E0CF8A}"/>
          </ac:spMkLst>
        </pc:spChg>
        <pc:spChg chg="add mod">
          <ac:chgData name="Daladier Lima Santos" userId="0434de8674cb0d30" providerId="LiveId" clId="{EC798EF4-DF7E-42C8-8B16-BD5E86F72821}" dt="2025-09-01T22:58:04.875" v="196" actId="255"/>
          <ac:spMkLst>
            <pc:docMk/>
            <pc:sldMk cId="2365795970" sldId="532"/>
            <ac:spMk id="6" creationId="{DF1390BB-3CEB-8FA3-8B56-7B4BA8876F8C}"/>
          </ac:spMkLst>
        </pc:spChg>
        <pc:spChg chg="del">
          <ac:chgData name="Daladier Lima Santos" userId="0434de8674cb0d30" providerId="LiveId" clId="{EC798EF4-DF7E-42C8-8B16-BD5E86F72821}" dt="2025-09-01T22:56:18.804" v="179" actId="478"/>
          <ac:spMkLst>
            <pc:docMk/>
            <pc:sldMk cId="2365795970" sldId="532"/>
            <ac:spMk id="7" creationId="{16EDC2EA-C8D7-E74D-33C9-E59D1805858A}"/>
          </ac:spMkLst>
        </pc:spChg>
        <pc:spChg chg="mod">
          <ac:chgData name="Daladier Lima Santos" userId="0434de8674cb0d30" providerId="LiveId" clId="{EC798EF4-DF7E-42C8-8B16-BD5E86F72821}" dt="2025-09-01T22:56:09.534" v="177"/>
          <ac:spMkLst>
            <pc:docMk/>
            <pc:sldMk cId="2365795970" sldId="532"/>
            <ac:spMk id="16" creationId="{4D4D7242-D880-D00E-14FB-5B11707D1E29}"/>
          </ac:spMkLst>
        </pc:spChg>
        <pc:spChg chg="mod">
          <ac:chgData name="Daladier Lima Santos" userId="0434de8674cb0d30" providerId="LiveId" clId="{EC798EF4-DF7E-42C8-8B16-BD5E86F72821}" dt="2025-09-01T23:00:09.241" v="216" actId="20577"/>
          <ac:spMkLst>
            <pc:docMk/>
            <pc:sldMk cId="2365795970" sldId="532"/>
            <ac:spMk id="18" creationId="{D3A0E5F7-515E-A9D6-8AE4-154D67E80FA9}"/>
          </ac:spMkLst>
        </pc:spChg>
        <pc:spChg chg="mod">
          <ac:chgData name="Daladier Lima Santos" userId="0434de8674cb0d30" providerId="LiveId" clId="{EC798EF4-DF7E-42C8-8B16-BD5E86F72821}" dt="2025-09-01T22:57:50.754" v="193" actId="255"/>
          <ac:spMkLst>
            <pc:docMk/>
            <pc:sldMk cId="2365795970" sldId="532"/>
            <ac:spMk id="20" creationId="{830D306D-7511-286E-54C0-F1CE87989287}"/>
          </ac:spMkLst>
        </pc:spChg>
        <pc:spChg chg="del">
          <ac:chgData name="Daladier Lima Santos" userId="0434de8674cb0d30" providerId="LiveId" clId="{EC798EF4-DF7E-42C8-8B16-BD5E86F72821}" dt="2025-09-01T22:56:18.804" v="179" actId="478"/>
          <ac:spMkLst>
            <pc:docMk/>
            <pc:sldMk cId="2365795970" sldId="532"/>
            <ac:spMk id="21" creationId="{049C5332-19D8-7178-644D-74FF4C4F57DB}"/>
          </ac:spMkLst>
        </pc:spChg>
        <pc:spChg chg="del">
          <ac:chgData name="Daladier Lima Santos" userId="0434de8674cb0d30" providerId="LiveId" clId="{EC798EF4-DF7E-42C8-8B16-BD5E86F72821}" dt="2025-09-01T22:56:18.804" v="179" actId="478"/>
          <ac:spMkLst>
            <pc:docMk/>
            <pc:sldMk cId="2365795970" sldId="532"/>
            <ac:spMk id="22" creationId="{9F84B7E9-83F5-6C5F-D621-B1ADD8764AEE}"/>
          </ac:spMkLst>
        </pc:spChg>
      </pc:sldChg>
      <pc:sldChg chg="addSp delSp modSp mod modAnim">
        <pc:chgData name="Daladier Lima Santos" userId="0434de8674cb0d30" providerId="LiveId" clId="{EC798EF4-DF7E-42C8-8B16-BD5E86F72821}" dt="2025-09-01T23:00:51.413" v="219"/>
        <pc:sldMkLst>
          <pc:docMk/>
          <pc:sldMk cId="795510930" sldId="533"/>
        </pc:sldMkLst>
        <pc:spChg chg="mod">
          <ac:chgData name="Daladier Lima Santos" userId="0434de8674cb0d30" providerId="LiveId" clId="{EC798EF4-DF7E-42C8-8B16-BD5E86F72821}" dt="2025-09-01T23:00:51.413" v="219"/>
          <ac:spMkLst>
            <pc:docMk/>
            <pc:sldMk cId="795510930" sldId="533"/>
            <ac:spMk id="5" creationId="{CBE60DD8-37C1-6DFC-CF48-88D31808013F}"/>
          </ac:spMkLst>
        </pc:spChg>
        <pc:spChg chg="add mod">
          <ac:chgData name="Daladier Lima Santos" userId="0434de8674cb0d30" providerId="LiveId" clId="{EC798EF4-DF7E-42C8-8B16-BD5E86F72821}" dt="2025-09-01T22:59:41.679" v="210" actId="1076"/>
          <ac:spMkLst>
            <pc:docMk/>
            <pc:sldMk cId="795510930" sldId="533"/>
            <ac:spMk id="6" creationId="{55DCDA99-2EB8-CA26-4750-D0A547580A85}"/>
          </ac:spMkLst>
        </pc:spChg>
        <pc:spChg chg="del">
          <ac:chgData name="Daladier Lima Santos" userId="0434de8674cb0d30" providerId="LiveId" clId="{EC798EF4-DF7E-42C8-8B16-BD5E86F72821}" dt="2025-09-01T22:56:25.808" v="180" actId="478"/>
          <ac:spMkLst>
            <pc:docMk/>
            <pc:sldMk cId="795510930" sldId="533"/>
            <ac:spMk id="7" creationId="{94B66556-0555-E60D-260F-55E7CAA1A80A}"/>
          </ac:spMkLst>
        </pc:spChg>
        <pc:spChg chg="mod">
          <ac:chgData name="Daladier Lima Santos" userId="0434de8674cb0d30" providerId="LiveId" clId="{EC798EF4-DF7E-42C8-8B16-BD5E86F72821}" dt="2025-09-01T22:56:45.468" v="183"/>
          <ac:spMkLst>
            <pc:docMk/>
            <pc:sldMk cId="795510930" sldId="533"/>
            <ac:spMk id="16" creationId="{85E95877-83AD-53B5-209F-E7E40F24D35A}"/>
          </ac:spMkLst>
        </pc:spChg>
        <pc:spChg chg="mod">
          <ac:chgData name="Daladier Lima Santos" userId="0434de8674cb0d30" providerId="LiveId" clId="{EC798EF4-DF7E-42C8-8B16-BD5E86F72821}" dt="2025-09-01T22:58:49.178" v="202" actId="20577"/>
          <ac:spMkLst>
            <pc:docMk/>
            <pc:sldMk cId="795510930" sldId="533"/>
            <ac:spMk id="18" creationId="{ECF0F825-D25F-7E24-3D48-4071FCFDB336}"/>
          </ac:spMkLst>
        </pc:spChg>
        <pc:spChg chg="mod">
          <ac:chgData name="Daladier Lima Santos" userId="0434de8674cb0d30" providerId="LiveId" clId="{EC798EF4-DF7E-42C8-8B16-BD5E86F72821}" dt="2025-09-01T22:59:30.861" v="207" actId="21"/>
          <ac:spMkLst>
            <pc:docMk/>
            <pc:sldMk cId="795510930" sldId="533"/>
            <ac:spMk id="20" creationId="{B90AFC3C-CA43-7B41-EE06-8A84AD6ED762}"/>
          </ac:spMkLst>
        </pc:spChg>
        <pc:spChg chg="del">
          <ac:chgData name="Daladier Lima Santos" userId="0434de8674cb0d30" providerId="LiveId" clId="{EC798EF4-DF7E-42C8-8B16-BD5E86F72821}" dt="2025-09-01T22:56:25.808" v="180" actId="478"/>
          <ac:spMkLst>
            <pc:docMk/>
            <pc:sldMk cId="795510930" sldId="533"/>
            <ac:spMk id="21" creationId="{32470D8D-FCF7-E012-0B55-828F2F1FEC27}"/>
          </ac:spMkLst>
        </pc:spChg>
        <pc:spChg chg="del">
          <ac:chgData name="Daladier Lima Santos" userId="0434de8674cb0d30" providerId="LiveId" clId="{EC798EF4-DF7E-42C8-8B16-BD5E86F72821}" dt="2025-09-01T22:56:25.808" v="180" actId="478"/>
          <ac:spMkLst>
            <pc:docMk/>
            <pc:sldMk cId="795510930" sldId="533"/>
            <ac:spMk id="22" creationId="{8BD78A03-C22D-A8E4-E7C7-2270F22B914A}"/>
          </ac:spMkLst>
        </pc:spChg>
      </pc:sldChg>
      <pc:sldChg chg="del">
        <pc:chgData name="Daladier Lima Santos" userId="0434de8674cb0d30" providerId="LiveId" clId="{EC798EF4-DF7E-42C8-8B16-BD5E86F72821}" dt="2025-09-01T22:56:32.173" v="181" actId="47"/>
        <pc:sldMkLst>
          <pc:docMk/>
          <pc:sldMk cId="3640803968" sldId="534"/>
        </pc:sldMkLst>
      </pc:sldChg>
      <pc:sldChg chg="modSp del mod">
        <pc:chgData name="Daladier Lima Santos" userId="0434de8674cb0d30" providerId="LiveId" clId="{EC798EF4-DF7E-42C8-8B16-BD5E86F72821}" dt="2025-09-01T23:01:13.395" v="220" actId="47"/>
        <pc:sldMkLst>
          <pc:docMk/>
          <pc:sldMk cId="1573128440" sldId="535"/>
        </pc:sldMkLst>
        <pc:spChg chg="mod">
          <ac:chgData name="Daladier Lima Santos" userId="0434de8674cb0d30" providerId="LiveId" clId="{EC798EF4-DF7E-42C8-8B16-BD5E86F72821}" dt="2025-09-01T23:00:47.505" v="218"/>
          <ac:spMkLst>
            <pc:docMk/>
            <pc:sldMk cId="1573128440" sldId="535"/>
            <ac:spMk id="5" creationId="{5DF08586-8F9E-0639-24B1-D6C351ADF4DD}"/>
          </ac:spMkLst>
        </pc:spChg>
        <pc:spChg chg="mod">
          <ac:chgData name="Daladier Lima Santos" userId="0434de8674cb0d30" providerId="LiveId" clId="{EC798EF4-DF7E-42C8-8B16-BD5E86F72821}" dt="2025-09-01T23:00:42.182" v="217"/>
          <ac:spMkLst>
            <pc:docMk/>
            <pc:sldMk cId="1573128440" sldId="535"/>
            <ac:spMk id="16" creationId="{D5B19E14-ABBC-0116-32D4-80317DDB5724}"/>
          </ac:spMkLst>
        </pc:spChg>
      </pc:sldChg>
      <pc:sldChg chg="del">
        <pc:chgData name="Daladier Lima Santos" userId="0434de8674cb0d30" providerId="LiveId" clId="{EC798EF4-DF7E-42C8-8B16-BD5E86F72821}" dt="2025-09-01T23:01:13.395" v="220" actId="47"/>
        <pc:sldMkLst>
          <pc:docMk/>
          <pc:sldMk cId="1759559310" sldId="536"/>
        </pc:sldMkLst>
      </pc:sldChg>
      <pc:sldChg chg="modSp add">
        <pc:chgData name="Daladier Lima Santos" userId="0434de8674cb0d30" providerId="LiveId" clId="{EC798EF4-DF7E-42C8-8B16-BD5E86F72821}" dt="2025-09-01T22:43:41.943" v="49"/>
        <pc:sldMkLst>
          <pc:docMk/>
          <pc:sldMk cId="2895428993" sldId="537"/>
        </pc:sldMkLst>
        <pc:spChg chg="mod">
          <ac:chgData name="Daladier Lima Santos" userId="0434de8674cb0d30" providerId="LiveId" clId="{EC798EF4-DF7E-42C8-8B16-BD5E86F72821}" dt="2025-09-01T22:43:41.943" v="49"/>
          <ac:spMkLst>
            <pc:docMk/>
            <pc:sldMk cId="2895428993" sldId="537"/>
            <ac:spMk id="5" creationId="{ED4BDE95-FC32-2638-3424-039EED349615}"/>
          </ac:spMkLst>
        </pc:spChg>
      </pc:sldChg>
      <pc:sldChg chg="delSp modSp add mod delAnim">
        <pc:chgData name="Daladier Lima Santos" userId="0434de8674cb0d30" providerId="LiveId" clId="{EC798EF4-DF7E-42C8-8B16-BD5E86F72821}" dt="2025-09-01T23:04:54.202" v="257" actId="2711"/>
        <pc:sldMkLst>
          <pc:docMk/>
          <pc:sldMk cId="4235186975" sldId="538"/>
        </pc:sldMkLst>
        <pc:spChg chg="mod">
          <ac:chgData name="Daladier Lima Santos" userId="0434de8674cb0d30" providerId="LiveId" clId="{EC798EF4-DF7E-42C8-8B16-BD5E86F72821}" dt="2025-09-01T23:01:47.033" v="224"/>
          <ac:spMkLst>
            <pc:docMk/>
            <pc:sldMk cId="4235186975" sldId="538"/>
            <ac:spMk id="5" creationId="{515A16EB-EC4A-385B-21F9-7AF4534FFA3F}"/>
          </ac:spMkLst>
        </pc:spChg>
        <pc:spChg chg="del mod">
          <ac:chgData name="Daladier Lima Santos" userId="0434de8674cb0d30" providerId="LiveId" clId="{EC798EF4-DF7E-42C8-8B16-BD5E86F72821}" dt="2025-09-01T23:02:41.994" v="237" actId="478"/>
          <ac:spMkLst>
            <pc:docMk/>
            <pc:sldMk cId="4235186975" sldId="538"/>
            <ac:spMk id="6" creationId="{43FC98AB-1BE6-1CD3-EB36-FBFB6CD268CE}"/>
          </ac:spMkLst>
        </pc:spChg>
        <pc:spChg chg="mod">
          <ac:chgData name="Daladier Lima Santos" userId="0434de8674cb0d30" providerId="LiveId" clId="{EC798EF4-DF7E-42C8-8B16-BD5E86F72821}" dt="2025-09-01T23:01:40.965" v="223" actId="255"/>
          <ac:spMkLst>
            <pc:docMk/>
            <pc:sldMk cId="4235186975" sldId="538"/>
            <ac:spMk id="16" creationId="{BBBC63F0-E963-A1D4-D118-D18A9730C1D1}"/>
          </ac:spMkLst>
        </pc:spChg>
        <pc:spChg chg="mod">
          <ac:chgData name="Daladier Lima Santos" userId="0434de8674cb0d30" providerId="LiveId" clId="{EC798EF4-DF7E-42C8-8B16-BD5E86F72821}" dt="2025-09-01T23:03:55.264" v="250"/>
          <ac:spMkLst>
            <pc:docMk/>
            <pc:sldMk cId="4235186975" sldId="538"/>
            <ac:spMk id="18" creationId="{F001D8AC-F3E2-6B5F-EECA-80409656D8A3}"/>
          </ac:spMkLst>
        </pc:spChg>
        <pc:spChg chg="mod">
          <ac:chgData name="Daladier Lima Santos" userId="0434de8674cb0d30" providerId="LiveId" clId="{EC798EF4-DF7E-42C8-8B16-BD5E86F72821}" dt="2025-09-01T23:02:38.953" v="236" actId="2711"/>
          <ac:spMkLst>
            <pc:docMk/>
            <pc:sldMk cId="4235186975" sldId="538"/>
            <ac:spMk id="20" creationId="{FC4B88DD-5488-14BC-EA5B-997AF44B9A91}"/>
          </ac:spMkLst>
        </pc:spChg>
        <pc:spChg chg="mod">
          <ac:chgData name="Daladier Lima Santos" userId="0434de8674cb0d30" providerId="LiveId" clId="{EC798EF4-DF7E-42C8-8B16-BD5E86F72821}" dt="2025-09-01T23:01:49.267" v="225"/>
          <ac:spMkLst>
            <pc:docMk/>
            <pc:sldMk cId="4235186975" sldId="538"/>
            <ac:spMk id="21" creationId="{CAD46FE2-8FA1-4329-1C14-01193D80B5FA}"/>
          </ac:spMkLst>
        </pc:spChg>
        <pc:spChg chg="mod">
          <ac:chgData name="Daladier Lima Santos" userId="0434de8674cb0d30" providerId="LiveId" clId="{EC798EF4-DF7E-42C8-8B16-BD5E86F72821}" dt="2025-09-01T23:04:54.202" v="257" actId="2711"/>
          <ac:spMkLst>
            <pc:docMk/>
            <pc:sldMk cId="4235186975" sldId="538"/>
            <ac:spMk id="22" creationId="{C518F567-B938-BB84-7DD2-B1D9E030315B}"/>
          </ac:spMkLst>
        </pc:spChg>
      </pc:sldChg>
      <pc:sldChg chg="modSp add mod">
        <pc:chgData name="Daladier Lima Santos" userId="0434de8674cb0d30" providerId="LiveId" clId="{EC798EF4-DF7E-42C8-8B16-BD5E86F72821}" dt="2025-09-01T23:05:00.410" v="258"/>
        <pc:sldMkLst>
          <pc:docMk/>
          <pc:sldMk cId="2235133294" sldId="539"/>
        </pc:sldMkLst>
        <pc:spChg chg="mod">
          <ac:chgData name="Daladier Lima Santos" userId="0434de8674cb0d30" providerId="LiveId" clId="{EC798EF4-DF7E-42C8-8B16-BD5E86F72821}" dt="2025-09-01T23:01:54.313" v="226"/>
          <ac:spMkLst>
            <pc:docMk/>
            <pc:sldMk cId="2235133294" sldId="539"/>
            <ac:spMk id="5" creationId="{B036E5FA-912B-87FF-49E1-3EA039DFCA85}"/>
          </ac:spMkLst>
        </pc:spChg>
        <pc:spChg chg="mod">
          <ac:chgData name="Daladier Lima Santos" userId="0434de8674cb0d30" providerId="LiveId" clId="{EC798EF4-DF7E-42C8-8B16-BD5E86F72821}" dt="2025-09-01T23:01:59.133" v="228" actId="27636"/>
          <ac:spMkLst>
            <pc:docMk/>
            <pc:sldMk cId="2235133294" sldId="539"/>
            <ac:spMk id="16" creationId="{9E5922F1-AD4B-B5A3-8F98-A578048489F8}"/>
          </ac:spMkLst>
        </pc:spChg>
        <pc:spChg chg="mod">
          <ac:chgData name="Daladier Lima Santos" userId="0434de8674cb0d30" providerId="LiveId" clId="{EC798EF4-DF7E-42C8-8B16-BD5E86F72821}" dt="2025-09-01T23:03:01.078" v="243" actId="207"/>
          <ac:spMkLst>
            <pc:docMk/>
            <pc:sldMk cId="2235133294" sldId="539"/>
            <ac:spMk id="18" creationId="{F8776E39-5BED-9167-74C5-D3EAACF6E209}"/>
          </ac:spMkLst>
        </pc:spChg>
        <pc:spChg chg="mod">
          <ac:chgData name="Daladier Lima Santos" userId="0434de8674cb0d30" providerId="LiveId" clId="{EC798EF4-DF7E-42C8-8B16-BD5E86F72821}" dt="2025-09-01T23:03:29.954" v="246" actId="113"/>
          <ac:spMkLst>
            <pc:docMk/>
            <pc:sldMk cId="2235133294" sldId="539"/>
            <ac:spMk id="20" creationId="{6DCE7036-99CC-08EE-5EBB-F9FEDE81B00D}"/>
          </ac:spMkLst>
        </pc:spChg>
        <pc:spChg chg="mod">
          <ac:chgData name="Daladier Lima Santos" userId="0434de8674cb0d30" providerId="LiveId" clId="{EC798EF4-DF7E-42C8-8B16-BD5E86F72821}" dt="2025-09-01T23:02:02.825" v="229"/>
          <ac:spMkLst>
            <pc:docMk/>
            <pc:sldMk cId="2235133294" sldId="539"/>
            <ac:spMk id="21" creationId="{C4C35312-8A5A-BEEB-A918-5460E5BB946A}"/>
          </ac:spMkLst>
        </pc:spChg>
        <pc:spChg chg="mod">
          <ac:chgData name="Daladier Lima Santos" userId="0434de8674cb0d30" providerId="LiveId" clId="{EC798EF4-DF7E-42C8-8B16-BD5E86F72821}" dt="2025-09-01T23:05:00.410" v="258"/>
          <ac:spMkLst>
            <pc:docMk/>
            <pc:sldMk cId="2235133294" sldId="539"/>
            <ac:spMk id="22" creationId="{623463F5-A0CA-6705-ABD9-D66B3385B275}"/>
          </ac:spMkLst>
        </pc:spChg>
      </pc:sldChg>
      <pc:sldChg chg="modSp add mod">
        <pc:chgData name="Daladier Lima Santos" userId="0434de8674cb0d30" providerId="LiveId" clId="{EC798EF4-DF7E-42C8-8B16-BD5E86F72821}" dt="2025-09-01T23:04:26.790" v="253" actId="255"/>
        <pc:sldMkLst>
          <pc:docMk/>
          <pc:sldMk cId="3306840003" sldId="540"/>
        </pc:sldMkLst>
        <pc:spChg chg="mod">
          <ac:chgData name="Daladier Lima Santos" userId="0434de8674cb0d30" providerId="LiveId" clId="{EC798EF4-DF7E-42C8-8B16-BD5E86F72821}" dt="2025-09-01T23:02:08.037" v="230"/>
          <ac:spMkLst>
            <pc:docMk/>
            <pc:sldMk cId="3306840003" sldId="540"/>
            <ac:spMk id="5" creationId="{AFC61065-92F1-9954-C67D-C204385511EE}"/>
          </ac:spMkLst>
        </pc:spChg>
        <pc:spChg chg="mod">
          <ac:chgData name="Daladier Lima Santos" userId="0434de8674cb0d30" providerId="LiveId" clId="{EC798EF4-DF7E-42C8-8B16-BD5E86F72821}" dt="2025-09-01T23:02:13.375" v="233" actId="27636"/>
          <ac:spMkLst>
            <pc:docMk/>
            <pc:sldMk cId="3306840003" sldId="540"/>
            <ac:spMk id="16" creationId="{8E76F078-F203-6FDE-04A7-46EE308C88D3}"/>
          </ac:spMkLst>
        </pc:spChg>
        <pc:spChg chg="mod">
          <ac:chgData name="Daladier Lima Santos" userId="0434de8674cb0d30" providerId="LiveId" clId="{EC798EF4-DF7E-42C8-8B16-BD5E86F72821}" dt="2025-09-01T23:03:08.174" v="244"/>
          <ac:spMkLst>
            <pc:docMk/>
            <pc:sldMk cId="3306840003" sldId="540"/>
            <ac:spMk id="18" creationId="{0FB7D711-EEDD-8FBC-7999-02CE76264BCF}"/>
          </ac:spMkLst>
        </pc:spChg>
        <pc:spChg chg="mod">
          <ac:chgData name="Daladier Lima Santos" userId="0434de8674cb0d30" providerId="LiveId" clId="{EC798EF4-DF7E-42C8-8B16-BD5E86F72821}" dt="2025-09-01T23:04:26.790" v="253" actId="255"/>
          <ac:spMkLst>
            <pc:docMk/>
            <pc:sldMk cId="3306840003" sldId="540"/>
            <ac:spMk id="20" creationId="{8F7E5B3C-6449-74A1-AC14-0358B4B1B4AE}"/>
          </ac:spMkLst>
        </pc:spChg>
        <pc:spChg chg="mod">
          <ac:chgData name="Daladier Lima Santos" userId="0434de8674cb0d30" providerId="LiveId" clId="{EC798EF4-DF7E-42C8-8B16-BD5E86F72821}" dt="2025-09-01T23:02:10.700" v="231"/>
          <ac:spMkLst>
            <pc:docMk/>
            <pc:sldMk cId="3306840003" sldId="540"/>
            <ac:spMk id="21" creationId="{1ADF78B3-8C52-E8D7-C964-57DCF8F5A315}"/>
          </ac:spMkLst>
        </pc:spChg>
        <pc:spChg chg="mod">
          <ac:chgData name="Daladier Lima Santos" userId="0434de8674cb0d30" providerId="LiveId" clId="{EC798EF4-DF7E-42C8-8B16-BD5E86F72821}" dt="2025-09-01T23:03:47.844" v="249" actId="207"/>
          <ac:spMkLst>
            <pc:docMk/>
            <pc:sldMk cId="3306840003" sldId="540"/>
            <ac:spMk id="22" creationId="{AB43F2D5-D22E-D224-A965-855A67E690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8EB7-819F-4CC0-8E6D-7BFDDD1BD806}" type="datetimeFigureOut">
              <a:rPr lang="pt-BR" smtClean="0"/>
              <a:t>01/09/2025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07D82-7707-4FCB-A08B-4D5DDDFFC966}" type="slidenum">
              <a:rPr lang="pt-BR" smtClean="0"/>
              <a:t>‹nº›</a:t>
            </a:fld>
            <a:endParaRPr lang="pt-BR"/>
          </a:p>
        </p:txBody>
      </p:sp>
    </p:spTree>
    <p:extLst>
      <p:ext uri="{BB962C8B-B14F-4D97-AF65-F5344CB8AC3E}">
        <p14:creationId xmlns:p14="http://schemas.microsoft.com/office/powerpoint/2010/main" val="133816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FE027-5024-42C6-98BF-BE749538FBA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3B40D54-925A-4CF1-B638-F763157E8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4A7143A-6ABC-4A32-A358-16AEBE9851AA}"/>
              </a:ext>
            </a:extLst>
          </p:cNvPr>
          <p:cNvSpPr>
            <a:spLocks noGrp="1"/>
          </p:cNvSpPr>
          <p:nvPr>
            <p:ph type="dt" sz="half" idx="10"/>
          </p:nvPr>
        </p:nvSpPr>
        <p:spPr/>
        <p:txBody>
          <a:bodyPr/>
          <a:lstStyle/>
          <a:p>
            <a:fld id="{0F915B3F-AD4E-4C17-814F-5780968DF460}" type="datetime1">
              <a:rPr lang="pt-BR" smtClean="0"/>
              <a:t>01/09/2025</a:t>
            </a:fld>
            <a:endParaRPr lang="pt-BR"/>
          </a:p>
        </p:txBody>
      </p:sp>
      <p:sp>
        <p:nvSpPr>
          <p:cNvPr id="5" name="Espaço Reservado para Rodapé 4">
            <a:extLst>
              <a:ext uri="{FF2B5EF4-FFF2-40B4-BE49-F238E27FC236}">
                <a16:creationId xmlns:a16="http://schemas.microsoft.com/office/drawing/2014/main" id="{EE04D0AD-24FC-4BBE-9ACB-0E00028679E7}"/>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27469B52-04A9-4A6B-8498-78E9795037A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72474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CC06A-3EEF-4A85-93AD-61F25569FE9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5DB31A-6520-48BF-8355-502694F916B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F8FEA5-44AA-42D4-BC58-7694FC795055}"/>
              </a:ext>
            </a:extLst>
          </p:cNvPr>
          <p:cNvSpPr>
            <a:spLocks noGrp="1"/>
          </p:cNvSpPr>
          <p:nvPr>
            <p:ph type="dt" sz="half" idx="10"/>
          </p:nvPr>
        </p:nvSpPr>
        <p:spPr/>
        <p:txBody>
          <a:bodyPr/>
          <a:lstStyle/>
          <a:p>
            <a:fld id="{4BA60AFE-079A-4480-87D2-270F1D71A273}" type="datetime1">
              <a:rPr lang="pt-BR" smtClean="0"/>
              <a:t>01/09/2025</a:t>
            </a:fld>
            <a:endParaRPr lang="pt-BR"/>
          </a:p>
        </p:txBody>
      </p:sp>
      <p:sp>
        <p:nvSpPr>
          <p:cNvPr id="5" name="Espaço Reservado para Rodapé 4">
            <a:extLst>
              <a:ext uri="{FF2B5EF4-FFF2-40B4-BE49-F238E27FC236}">
                <a16:creationId xmlns:a16="http://schemas.microsoft.com/office/drawing/2014/main" id="{8C36B41C-D6CF-4027-9DB8-157B144EB4AB}"/>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E9F1F7E1-AE36-43DE-B3F3-7F3CFDAFD55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90636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FD1CEA-90E9-4068-94D4-42A4D42B4B4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CB8A3A-69D3-4273-9C3A-C222B99C9F2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E10952-C1EE-4009-9E34-72485F0F4581}"/>
              </a:ext>
            </a:extLst>
          </p:cNvPr>
          <p:cNvSpPr>
            <a:spLocks noGrp="1"/>
          </p:cNvSpPr>
          <p:nvPr>
            <p:ph type="dt" sz="half" idx="10"/>
          </p:nvPr>
        </p:nvSpPr>
        <p:spPr/>
        <p:txBody>
          <a:bodyPr/>
          <a:lstStyle/>
          <a:p>
            <a:fld id="{DD4E84B5-1BB1-41E9-B425-A0665E38AA91}" type="datetime1">
              <a:rPr lang="pt-BR" smtClean="0"/>
              <a:t>01/09/2025</a:t>
            </a:fld>
            <a:endParaRPr lang="pt-BR"/>
          </a:p>
        </p:txBody>
      </p:sp>
      <p:sp>
        <p:nvSpPr>
          <p:cNvPr id="5" name="Espaço Reservado para Rodapé 4">
            <a:extLst>
              <a:ext uri="{FF2B5EF4-FFF2-40B4-BE49-F238E27FC236}">
                <a16:creationId xmlns:a16="http://schemas.microsoft.com/office/drawing/2014/main" id="{B507D638-802C-4492-9B35-E950FB949443}"/>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FD4D6927-87F7-4C9F-AA16-4A167284E7C0}"/>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8402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298C-57A4-4548-AF5B-FA6C813F2C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137ED1-7D64-4631-9EB5-79395A37BB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7A7621-5A68-4F20-8540-9B417CFFB815}"/>
              </a:ext>
            </a:extLst>
          </p:cNvPr>
          <p:cNvSpPr>
            <a:spLocks noGrp="1"/>
          </p:cNvSpPr>
          <p:nvPr>
            <p:ph type="dt" sz="half" idx="10"/>
          </p:nvPr>
        </p:nvSpPr>
        <p:spPr/>
        <p:txBody>
          <a:bodyPr/>
          <a:lstStyle/>
          <a:p>
            <a:fld id="{11C244A1-0D00-41E2-BEE1-85C11E540780}" type="datetime1">
              <a:rPr lang="pt-BR" smtClean="0"/>
              <a:t>01/09/2025</a:t>
            </a:fld>
            <a:endParaRPr lang="pt-BR"/>
          </a:p>
        </p:txBody>
      </p:sp>
      <p:sp>
        <p:nvSpPr>
          <p:cNvPr id="5" name="Espaço Reservado para Rodapé 4">
            <a:extLst>
              <a:ext uri="{FF2B5EF4-FFF2-40B4-BE49-F238E27FC236}">
                <a16:creationId xmlns:a16="http://schemas.microsoft.com/office/drawing/2014/main" id="{FD9A33F5-A384-492C-BFB6-5B05582F245F}"/>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04897E31-6691-47AB-A6A3-869A4CC10578}"/>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284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C5BE3-4374-41D1-89E0-AA4F1226F50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4CD6770-41C0-4A15-90FD-B3CC537E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BAFA965-F8B7-4900-B23A-A10A95469EE1}"/>
              </a:ext>
            </a:extLst>
          </p:cNvPr>
          <p:cNvSpPr>
            <a:spLocks noGrp="1"/>
          </p:cNvSpPr>
          <p:nvPr>
            <p:ph type="dt" sz="half" idx="10"/>
          </p:nvPr>
        </p:nvSpPr>
        <p:spPr/>
        <p:txBody>
          <a:bodyPr/>
          <a:lstStyle/>
          <a:p>
            <a:fld id="{C7BF7EE8-B872-40FB-9A3A-A366C8F6E45F}" type="datetime1">
              <a:rPr lang="pt-BR" smtClean="0"/>
              <a:t>01/09/2025</a:t>
            </a:fld>
            <a:endParaRPr lang="pt-BR"/>
          </a:p>
        </p:txBody>
      </p:sp>
      <p:sp>
        <p:nvSpPr>
          <p:cNvPr id="5" name="Espaço Reservado para Rodapé 4">
            <a:extLst>
              <a:ext uri="{FF2B5EF4-FFF2-40B4-BE49-F238E27FC236}">
                <a16:creationId xmlns:a16="http://schemas.microsoft.com/office/drawing/2014/main" id="{9D3BC919-2974-4A24-A51C-2C8E3EC59772}"/>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C4BE3297-B333-4929-9275-8BF114EAB4A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4238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85F2D-A3D1-4384-86D0-A5DDCD3F40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924F4A-AFA4-4F39-A4A7-CCE1C446BF2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7263124-772C-465F-87C3-C4A64B0632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8ED67D6-609F-4728-915A-999578D3A2B3}"/>
              </a:ext>
            </a:extLst>
          </p:cNvPr>
          <p:cNvSpPr>
            <a:spLocks noGrp="1"/>
          </p:cNvSpPr>
          <p:nvPr>
            <p:ph type="dt" sz="half" idx="10"/>
          </p:nvPr>
        </p:nvSpPr>
        <p:spPr/>
        <p:txBody>
          <a:bodyPr/>
          <a:lstStyle/>
          <a:p>
            <a:fld id="{2ACC5DFE-4D2C-4A80-8358-E5A69B8C7A76}" type="datetime1">
              <a:rPr lang="pt-BR" smtClean="0"/>
              <a:t>01/09/2025</a:t>
            </a:fld>
            <a:endParaRPr lang="pt-BR"/>
          </a:p>
        </p:txBody>
      </p:sp>
      <p:sp>
        <p:nvSpPr>
          <p:cNvPr id="6" name="Espaço Reservado para Rodapé 5">
            <a:extLst>
              <a:ext uri="{FF2B5EF4-FFF2-40B4-BE49-F238E27FC236}">
                <a16:creationId xmlns:a16="http://schemas.microsoft.com/office/drawing/2014/main" id="{A081532B-1E25-4006-B97E-E8B273D713EE}"/>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08F884AD-BD6E-42E3-9E31-78B0B2FA1EB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818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6FF61-C5C7-4E63-BF9F-74DEDD8B4EF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DE62790-7D83-4A29-9700-F01809991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38CC9F8-057C-4C8B-BDE7-381BF3E56D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5FCBA83-ED09-4F68-9E64-481E07023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0F7F30B-367E-4A55-AB23-BE7E0A6845E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5E1AF02-F3E1-46CC-90B2-7BBDCF1110F2}"/>
              </a:ext>
            </a:extLst>
          </p:cNvPr>
          <p:cNvSpPr>
            <a:spLocks noGrp="1"/>
          </p:cNvSpPr>
          <p:nvPr>
            <p:ph type="dt" sz="half" idx="10"/>
          </p:nvPr>
        </p:nvSpPr>
        <p:spPr/>
        <p:txBody>
          <a:bodyPr/>
          <a:lstStyle/>
          <a:p>
            <a:fld id="{5AB8CCE8-B676-4CB4-A9B9-B4EAE1357C55}" type="datetime1">
              <a:rPr lang="pt-BR" smtClean="0"/>
              <a:t>01/09/2025</a:t>
            </a:fld>
            <a:endParaRPr lang="pt-BR"/>
          </a:p>
        </p:txBody>
      </p:sp>
      <p:sp>
        <p:nvSpPr>
          <p:cNvPr id="8" name="Espaço Reservado para Rodapé 7">
            <a:extLst>
              <a:ext uri="{FF2B5EF4-FFF2-40B4-BE49-F238E27FC236}">
                <a16:creationId xmlns:a16="http://schemas.microsoft.com/office/drawing/2014/main" id="{96D240BA-0F99-4D6F-9569-E2479384F500}"/>
              </a:ext>
            </a:extLst>
          </p:cNvPr>
          <p:cNvSpPr>
            <a:spLocks noGrp="1"/>
          </p:cNvSpPr>
          <p:nvPr>
            <p:ph type="ftr" sz="quarter" idx="11"/>
          </p:nvPr>
        </p:nvSpPr>
        <p:spPr/>
        <p:txBody>
          <a:bodyPr/>
          <a:lstStyle/>
          <a:p>
            <a:r>
              <a:rPr lang="pt-BR"/>
              <a:t>Lição 4 - 19/04/2020</a:t>
            </a:r>
          </a:p>
        </p:txBody>
      </p:sp>
      <p:sp>
        <p:nvSpPr>
          <p:cNvPr id="9" name="Espaço Reservado para Número de Slide 8">
            <a:extLst>
              <a:ext uri="{FF2B5EF4-FFF2-40B4-BE49-F238E27FC236}">
                <a16:creationId xmlns:a16="http://schemas.microsoft.com/office/drawing/2014/main" id="{2F79DEBF-CA7E-46D9-9DB6-E44E00429D8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21513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2A8A0-6748-43ED-9D73-3253FE36047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6EF9798-2D08-46BC-A419-70C315FA68AE}"/>
              </a:ext>
            </a:extLst>
          </p:cNvPr>
          <p:cNvSpPr>
            <a:spLocks noGrp="1"/>
          </p:cNvSpPr>
          <p:nvPr>
            <p:ph type="dt" sz="half" idx="10"/>
          </p:nvPr>
        </p:nvSpPr>
        <p:spPr/>
        <p:txBody>
          <a:bodyPr/>
          <a:lstStyle/>
          <a:p>
            <a:fld id="{0B061FBE-5BF2-404F-B978-64812FFED387}" type="datetime1">
              <a:rPr lang="pt-BR" smtClean="0"/>
              <a:t>01/09/2025</a:t>
            </a:fld>
            <a:endParaRPr lang="pt-BR"/>
          </a:p>
        </p:txBody>
      </p:sp>
      <p:sp>
        <p:nvSpPr>
          <p:cNvPr id="4" name="Espaço Reservado para Rodapé 3">
            <a:extLst>
              <a:ext uri="{FF2B5EF4-FFF2-40B4-BE49-F238E27FC236}">
                <a16:creationId xmlns:a16="http://schemas.microsoft.com/office/drawing/2014/main" id="{FA9A3EC5-776C-4932-9E36-26AA214A22CC}"/>
              </a:ext>
            </a:extLst>
          </p:cNvPr>
          <p:cNvSpPr>
            <a:spLocks noGrp="1"/>
          </p:cNvSpPr>
          <p:nvPr>
            <p:ph type="ftr" sz="quarter" idx="11"/>
          </p:nvPr>
        </p:nvSpPr>
        <p:spPr/>
        <p:txBody>
          <a:bodyPr/>
          <a:lstStyle/>
          <a:p>
            <a:r>
              <a:rPr lang="pt-BR"/>
              <a:t>Lição 4 - 19/04/2020</a:t>
            </a:r>
          </a:p>
        </p:txBody>
      </p:sp>
      <p:sp>
        <p:nvSpPr>
          <p:cNvPr id="5" name="Espaço Reservado para Número de Slide 4">
            <a:extLst>
              <a:ext uri="{FF2B5EF4-FFF2-40B4-BE49-F238E27FC236}">
                <a16:creationId xmlns:a16="http://schemas.microsoft.com/office/drawing/2014/main" id="{714DEA40-5BF8-4098-8509-E0C26BF92D1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3560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269FE-4985-4536-AF19-4FD2C2F1FD53}"/>
              </a:ext>
            </a:extLst>
          </p:cNvPr>
          <p:cNvSpPr>
            <a:spLocks noGrp="1"/>
          </p:cNvSpPr>
          <p:nvPr>
            <p:ph type="dt" sz="half" idx="10"/>
          </p:nvPr>
        </p:nvSpPr>
        <p:spPr/>
        <p:txBody>
          <a:bodyPr/>
          <a:lstStyle/>
          <a:p>
            <a:fld id="{CDF16DEE-AF54-40AA-8CE1-B77BF367E9DE}" type="datetime1">
              <a:rPr lang="pt-BR" smtClean="0"/>
              <a:t>01/09/2025</a:t>
            </a:fld>
            <a:endParaRPr lang="pt-BR"/>
          </a:p>
        </p:txBody>
      </p:sp>
      <p:sp>
        <p:nvSpPr>
          <p:cNvPr id="3" name="Espaço Reservado para Rodapé 2">
            <a:extLst>
              <a:ext uri="{FF2B5EF4-FFF2-40B4-BE49-F238E27FC236}">
                <a16:creationId xmlns:a16="http://schemas.microsoft.com/office/drawing/2014/main" id="{04274DAF-98B1-4ADC-8B0A-181BE23E42AD}"/>
              </a:ext>
            </a:extLst>
          </p:cNvPr>
          <p:cNvSpPr>
            <a:spLocks noGrp="1"/>
          </p:cNvSpPr>
          <p:nvPr>
            <p:ph type="ftr" sz="quarter" idx="11"/>
          </p:nvPr>
        </p:nvSpPr>
        <p:spPr/>
        <p:txBody>
          <a:bodyPr/>
          <a:lstStyle/>
          <a:p>
            <a:r>
              <a:rPr lang="pt-BR"/>
              <a:t>Lição 4 - 19/04/2020</a:t>
            </a:r>
          </a:p>
        </p:txBody>
      </p:sp>
      <p:sp>
        <p:nvSpPr>
          <p:cNvPr id="4" name="Espaço Reservado para Número de Slide 3">
            <a:extLst>
              <a:ext uri="{FF2B5EF4-FFF2-40B4-BE49-F238E27FC236}">
                <a16:creationId xmlns:a16="http://schemas.microsoft.com/office/drawing/2014/main" id="{A1C8563B-22E8-4CBB-910A-4640A703EBDC}"/>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48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E5F34-6927-4E35-B92D-B9BAFFDC12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6385A8-037A-4DE6-8BEF-E04FB494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D6E3B66-6D06-475D-8FFE-ACB7D9ED5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8C1FCC-A378-416C-8B47-07337721B924}"/>
              </a:ext>
            </a:extLst>
          </p:cNvPr>
          <p:cNvSpPr>
            <a:spLocks noGrp="1"/>
          </p:cNvSpPr>
          <p:nvPr>
            <p:ph type="dt" sz="half" idx="10"/>
          </p:nvPr>
        </p:nvSpPr>
        <p:spPr/>
        <p:txBody>
          <a:bodyPr/>
          <a:lstStyle/>
          <a:p>
            <a:fld id="{568FD33A-98E5-482E-BA52-59B13740C021}" type="datetime1">
              <a:rPr lang="pt-BR" smtClean="0"/>
              <a:t>01/09/2025</a:t>
            </a:fld>
            <a:endParaRPr lang="pt-BR"/>
          </a:p>
        </p:txBody>
      </p:sp>
      <p:sp>
        <p:nvSpPr>
          <p:cNvPr id="6" name="Espaço Reservado para Rodapé 5">
            <a:extLst>
              <a:ext uri="{FF2B5EF4-FFF2-40B4-BE49-F238E27FC236}">
                <a16:creationId xmlns:a16="http://schemas.microsoft.com/office/drawing/2014/main" id="{F1AF09FF-2A62-4281-A7F9-B7BBD0F4DBC6}"/>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3E6ED08A-2A91-4EDE-A133-9F9D7C25803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152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7AD92-9829-433D-81B4-36D0062727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8EBFF2-68D1-4E3C-91B7-2BE375078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98437FF-EA57-4884-A75F-5EF6C219C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5E310F-2BA4-40D0-9990-8413C15C7E48}"/>
              </a:ext>
            </a:extLst>
          </p:cNvPr>
          <p:cNvSpPr>
            <a:spLocks noGrp="1"/>
          </p:cNvSpPr>
          <p:nvPr>
            <p:ph type="dt" sz="half" idx="10"/>
          </p:nvPr>
        </p:nvSpPr>
        <p:spPr/>
        <p:txBody>
          <a:bodyPr/>
          <a:lstStyle/>
          <a:p>
            <a:fld id="{8005F84D-7D24-473D-A986-97D982930F78}" type="datetime1">
              <a:rPr lang="pt-BR" smtClean="0"/>
              <a:t>01/09/2025</a:t>
            </a:fld>
            <a:endParaRPr lang="pt-BR"/>
          </a:p>
        </p:txBody>
      </p:sp>
      <p:sp>
        <p:nvSpPr>
          <p:cNvPr id="6" name="Espaço Reservado para Rodapé 5">
            <a:extLst>
              <a:ext uri="{FF2B5EF4-FFF2-40B4-BE49-F238E27FC236}">
                <a16:creationId xmlns:a16="http://schemas.microsoft.com/office/drawing/2014/main" id="{3FBE13DC-5C1F-4B71-B1AB-9EC92C1E6290}"/>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6A6431ED-90BC-41DC-AA13-A2D20104787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362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A4E2EC4-DD90-4959-AE32-84DA68EF0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286AD29-3C54-48C1-9588-4E07C5C22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F16C88-E957-44FB-92CA-581F824D8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3D36-8A46-484C-8BB4-D1D966C3F06B}" type="datetime1">
              <a:rPr lang="pt-BR" smtClean="0"/>
              <a:t>01/09/2025</a:t>
            </a:fld>
            <a:endParaRPr lang="pt-BR"/>
          </a:p>
        </p:txBody>
      </p:sp>
      <p:sp>
        <p:nvSpPr>
          <p:cNvPr id="5" name="Espaço Reservado para Rodapé 4">
            <a:extLst>
              <a:ext uri="{FF2B5EF4-FFF2-40B4-BE49-F238E27FC236}">
                <a16:creationId xmlns:a16="http://schemas.microsoft.com/office/drawing/2014/main" id="{3B55EF15-AE7D-4589-A41D-DFE133E3D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Lição 4 - 19/04/2020</a:t>
            </a:r>
          </a:p>
        </p:txBody>
      </p:sp>
      <p:sp>
        <p:nvSpPr>
          <p:cNvPr id="6" name="Espaço Reservado para Número de Slide 5">
            <a:extLst>
              <a:ext uri="{FF2B5EF4-FFF2-40B4-BE49-F238E27FC236}">
                <a16:creationId xmlns:a16="http://schemas.microsoft.com/office/drawing/2014/main" id="{713DB736-EA34-4D3C-9D09-AF121C602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AC42-B184-4762-A683-F2584B12C89D}" type="slidenum">
              <a:rPr lang="pt-BR" smtClean="0"/>
              <a:t>‹nº›</a:t>
            </a:fld>
            <a:endParaRPr lang="pt-BR"/>
          </a:p>
        </p:txBody>
      </p:sp>
    </p:spTree>
    <p:extLst>
      <p:ext uri="{BB962C8B-B14F-4D97-AF65-F5344CB8AC3E}">
        <p14:creationId xmlns:p14="http://schemas.microsoft.com/office/powerpoint/2010/main" val="107234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blip>
          <a:srcRect/>
          <a:stretch>
            <a:fillRect/>
          </a:stretch>
        </a:blipFill>
        <a:effectLst/>
      </p:bgPr>
    </p:bg>
    <p:spTree>
      <p:nvGrpSpPr>
        <p:cNvPr id="1" name=""/>
        <p:cNvGrpSpPr/>
        <p:nvPr/>
      </p:nvGrpSpPr>
      <p:grpSpPr>
        <a:xfrm>
          <a:off x="0" y="0"/>
          <a:ext cx="0" cy="0"/>
          <a:chOff x="0" y="0"/>
          <a:chExt cx="0" cy="0"/>
        </a:xfrm>
      </p:grpSpPr>
      <p:pic>
        <p:nvPicPr>
          <p:cNvPr id="1026" name="Picture 2" descr="Revista Lições Bíblica Adulto Professor 3º Trimestre 2025">
            <a:extLst>
              <a:ext uri="{FF2B5EF4-FFF2-40B4-BE49-F238E27FC236}">
                <a16:creationId xmlns:a16="http://schemas.microsoft.com/office/drawing/2014/main" id="{F11FD141-68AD-2190-F2BE-8F2AF97088CF}"/>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40855" b="27793"/>
          <a:stretch>
            <a:fillRect/>
          </a:stretch>
        </p:blipFill>
        <p:spPr bwMode="auto">
          <a:xfrm>
            <a:off x="1" y="-6932"/>
            <a:ext cx="12191998" cy="6849166"/>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Cantos Arredondados 9">
            <a:extLst>
              <a:ext uri="{FF2B5EF4-FFF2-40B4-BE49-F238E27FC236}">
                <a16:creationId xmlns:a16="http://schemas.microsoft.com/office/drawing/2014/main" id="{503D677A-157D-7222-3900-3EE83251F6DA}"/>
              </a:ext>
            </a:extLst>
          </p:cNvPr>
          <p:cNvSpPr/>
          <p:nvPr/>
        </p:nvSpPr>
        <p:spPr>
          <a:xfrm>
            <a:off x="2225118" y="3470647"/>
            <a:ext cx="8235064" cy="2510849"/>
          </a:xfrm>
          <a:prstGeom prst="roundRect">
            <a:avLst/>
          </a:prstGeom>
          <a:solidFill>
            <a:srgbClr val="F2B800">
              <a:alpha val="55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292488" y="4490720"/>
            <a:ext cx="8116177" cy="1437119"/>
          </a:xfrm>
        </p:spPr>
        <p:txBody>
          <a:bodyPr>
            <a:noAutofit/>
          </a:bodyPr>
          <a:lstStyle/>
          <a:p>
            <a:r>
              <a:rPr lang="pt-BR" sz="48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A Expansão</a:t>
            </a:r>
            <a:br>
              <a:rPr lang="pt-BR" sz="66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10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da igreja</a:t>
            </a:r>
          </a:p>
        </p:txBody>
      </p:sp>
      <p:pic>
        <p:nvPicPr>
          <p:cNvPr id="13" name="Imagem 12">
            <a:extLst>
              <a:ext uri="{FF2B5EF4-FFF2-40B4-BE49-F238E27FC236}">
                <a16:creationId xmlns:a16="http://schemas.microsoft.com/office/drawing/2014/main" id="{58B63FD8-2966-0566-EE9D-6F30A003D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408" y="163579"/>
            <a:ext cx="1112578" cy="1044854"/>
          </a:xfrm>
          <a:prstGeom prst="rect">
            <a:avLst/>
          </a:prstGeom>
        </p:spPr>
      </p:pic>
      <p:sp>
        <p:nvSpPr>
          <p:cNvPr id="14" name="CaixaDeTexto 13">
            <a:extLst>
              <a:ext uri="{FF2B5EF4-FFF2-40B4-BE49-F238E27FC236}">
                <a16:creationId xmlns:a16="http://schemas.microsoft.com/office/drawing/2014/main" id="{05F73D9C-AEB9-2233-100F-C3FFD50C5B80}"/>
              </a:ext>
            </a:extLst>
          </p:cNvPr>
          <p:cNvSpPr txBox="1"/>
          <p:nvPr/>
        </p:nvSpPr>
        <p:spPr>
          <a:xfrm>
            <a:off x="3376201" y="1331646"/>
            <a:ext cx="5121413" cy="461665"/>
          </a:xfrm>
          <a:prstGeom prst="rect">
            <a:avLst/>
          </a:prstGeom>
          <a:noFill/>
        </p:spPr>
        <p:txBody>
          <a:bodyPr wrap="square" rtlCol="0">
            <a:spAutoFit/>
          </a:bodyPr>
          <a:lstStyle/>
          <a:p>
            <a:pPr algn="ctr"/>
            <a:r>
              <a:rPr lang="pt-BR" sz="2400" b="1" dirty="0">
                <a:solidFill>
                  <a:schemeClr val="bg1"/>
                </a:solidFill>
                <a:latin typeface="Panton ExtraBold" panose="00000900000000000000" pitchFamily="2" charset="0"/>
              </a:rPr>
              <a:t>ESCOLA BÍBLICA DOMINICAL</a:t>
            </a:r>
          </a:p>
        </p:txBody>
      </p:sp>
      <p:sp>
        <p:nvSpPr>
          <p:cNvPr id="2" name="CaixaDeTexto 1">
            <a:extLst>
              <a:ext uri="{FF2B5EF4-FFF2-40B4-BE49-F238E27FC236}">
                <a16:creationId xmlns:a16="http://schemas.microsoft.com/office/drawing/2014/main" id="{C3DCC1DF-0F6B-4252-D04B-A963AACA4311}"/>
              </a:ext>
            </a:extLst>
          </p:cNvPr>
          <p:cNvSpPr txBox="1"/>
          <p:nvPr/>
        </p:nvSpPr>
        <p:spPr>
          <a:xfrm>
            <a:off x="3376200" y="1810688"/>
            <a:ext cx="5121413" cy="400110"/>
          </a:xfrm>
          <a:prstGeom prst="rect">
            <a:avLst/>
          </a:prstGeom>
          <a:noFill/>
        </p:spPr>
        <p:txBody>
          <a:bodyPr wrap="square" rtlCol="0">
            <a:spAutoFit/>
          </a:bodyPr>
          <a:lstStyle/>
          <a:p>
            <a:pPr algn="ctr"/>
            <a:r>
              <a:rPr lang="pt-BR" sz="2000" b="1" dirty="0">
                <a:latin typeface="Panton" panose="00000500000000000000" pitchFamily="2" charset="0"/>
              </a:rPr>
              <a:t>Pr. Hélio Ribeiro</a:t>
            </a:r>
          </a:p>
        </p:txBody>
      </p:sp>
      <p:pic>
        <p:nvPicPr>
          <p:cNvPr id="3" name="Picture 4">
            <a:extLst>
              <a:ext uri="{FF2B5EF4-FFF2-40B4-BE49-F238E27FC236}">
                <a16:creationId xmlns:a16="http://schemas.microsoft.com/office/drawing/2014/main" id="{23E0C225-B713-3390-FFB6-FB575BE43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199" y="1399341"/>
            <a:ext cx="5121412" cy="66503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543EAD8E-70CE-5BD1-9C95-BE1CF3193F90}"/>
              </a:ext>
            </a:extLst>
          </p:cNvPr>
          <p:cNvSpPr/>
          <p:nvPr/>
        </p:nvSpPr>
        <p:spPr>
          <a:xfrm>
            <a:off x="10108773" y="4045377"/>
            <a:ext cx="1384290" cy="1295226"/>
          </a:xfrm>
          <a:prstGeom prst="roundRect">
            <a:avLst/>
          </a:prstGeom>
          <a:solidFill>
            <a:schemeClr val="accent4">
              <a:lumMod val="60000"/>
              <a:lumOff val="40000"/>
              <a:alpha val="5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3C2A3371-23EB-00A1-2BCE-FCF3C1943DE7}"/>
              </a:ext>
            </a:extLst>
          </p:cNvPr>
          <p:cNvSpPr txBox="1">
            <a:spLocks/>
          </p:cNvSpPr>
          <p:nvPr/>
        </p:nvSpPr>
        <p:spPr>
          <a:xfrm>
            <a:off x="10176143" y="4247875"/>
            <a:ext cx="1335074" cy="1041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lição</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10</a:t>
            </a:r>
          </a:p>
        </p:txBody>
      </p:sp>
    </p:spTree>
    <p:extLst>
      <p:ext uri="{BB962C8B-B14F-4D97-AF65-F5344CB8AC3E}">
        <p14:creationId xmlns:p14="http://schemas.microsoft.com/office/powerpoint/2010/main" val="38166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250"/>
                            </p:stCondLst>
                            <p:childTnLst>
                              <p:par>
                                <p:cTn id="16" presetID="10" presetClass="entr" presetSubtype="0"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 - A IGREJA DIANTE DA PERSEGUIÇÃO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DIANTE DA PERSEGUIÇÃO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6792530" y="2459739"/>
            <a:ext cx="1649080" cy="357020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A igreja em luto.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 narrativa de Lucas destaca que “uns varões piedosos foram enterrar Estêvão e fizeram sobre ele grande pranto” (At 8.2). A palavra </a:t>
            </a:r>
            <a:r>
              <a:rPr lang="el-GR" sz="1600" dirty="0">
                <a:solidFill>
                  <a:schemeClr val="bg1">
                    <a:lumMod val="65000"/>
                  </a:schemeClr>
                </a:solidFill>
                <a:latin typeface="Times New Roman" panose="02020603050405020304" pitchFamily="18" charset="0"/>
                <a:ea typeface="Tahoma" panose="020B0604030504040204" pitchFamily="34" charset="0"/>
                <a:cs typeface="Times New Roman" panose="02020603050405020304" pitchFamily="18" charset="0"/>
              </a:rPr>
              <a:t>κοπετός</a:t>
            </a:r>
            <a:r>
              <a:rPr lang="pt-BR" sz="1600" dirty="0">
                <a:solidFill>
                  <a:schemeClr val="bg1">
                    <a:lumMod val="6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(lê-se, </a:t>
            </a:r>
            <a:r>
              <a:rPr lang="pt-BR" sz="1400" dirty="0" err="1">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kopetós</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 traduzida aqui como “pranto” significa também “choro”, “lamentação” e “luto”.</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DIANTE DA PERSEGUIÇÃO</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614987" y="2459739"/>
            <a:ext cx="1604313"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Mas não desesperada. </a:t>
            </a:r>
            <a:r>
              <a:rPr lang="pt-BR" sz="1400" dirty="0">
                <a:solidFill>
                  <a:schemeClr val="bg1">
                    <a:lumMod val="65000"/>
                  </a:schemeClr>
                </a:solidFill>
                <a:latin typeface="Panton" panose="00000500000000000000" pitchFamily="2" charset="0"/>
              </a:rPr>
              <a:t>O fato é que a igreja pranteou Estêvão, chorou por ele e lágrimas foram derramadas. Contudo, o texto não mostra uma igreja desesperada, desmotivada ou devorada pela tristeza. Um de seus membros queridos e ilustres...</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3785652"/>
          </a:xfrm>
          <a:prstGeom prst="rect">
            <a:avLst/>
          </a:prstGeom>
          <a:noFill/>
        </p:spPr>
        <p:txBody>
          <a:bodyPr wrap="square" rtlCol="0">
            <a:spAutoFit/>
          </a:bodyPr>
          <a:lstStyle/>
          <a:p>
            <a:pPr algn="ctr"/>
            <a:r>
              <a:rPr lang="pt-BR" sz="2000" dirty="0">
                <a:latin typeface="Panton Bold" panose="00000800000000000000" pitchFamily="2" charset="0"/>
              </a:rPr>
              <a:t>1 - Embora perseguida, não fragmentada. </a:t>
            </a:r>
            <a:r>
              <a:rPr lang="pt-BR" sz="2000" dirty="0">
                <a:latin typeface="Panton" panose="00000500000000000000" pitchFamily="2" charset="0"/>
              </a:rPr>
              <a:t>Por conta da perseguição que foi movida contra Estêvão, o evangelista enfatiza que os cristãos “foram dispersos pelas terras da Judeia e da Samaria, exceto os apóstolos” (At 8.1). Os capítulos 4 e 5 de Atos registram a perseguição focada mais sobre os apóstolos, líderes da igreja. O fato de eles não terem se dispersado, como fizeram os demais crentes, não significa que eles também não foram perseguidos. Eles ficaram em Jerusalém porque a igreja, sob pressão e perseguição, precisava deles. </a:t>
            </a:r>
          </a:p>
        </p:txBody>
      </p:sp>
      <p:pic>
        <p:nvPicPr>
          <p:cNvPr id="2" name="Imagem 1">
            <a:extLst>
              <a:ext uri="{FF2B5EF4-FFF2-40B4-BE49-F238E27FC236}">
                <a16:creationId xmlns:a16="http://schemas.microsoft.com/office/drawing/2014/main" id="{BDEE64D5-EAFB-9684-D518-C987338DA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A93E8774-4751-3978-AE7F-693300839BB3}"/>
              </a:ext>
            </a:extLst>
          </p:cNvPr>
          <p:cNvSpPr/>
          <p:nvPr/>
        </p:nvSpPr>
        <p:spPr>
          <a:xfrm>
            <a:off x="663262" y="3734975"/>
            <a:ext cx="6449947" cy="2524397"/>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Panton" panose="00000500000000000000" pitchFamily="2" charset="0"/>
              </a:rPr>
              <a:t>O que está em foco aqui é a intensidade que a perseguição atingiu, que daquele momento em diante alcançaria todos os crentes. Deve ser também destacado que, mesmo perseguida e dispersada, essa igreja não se desorganizou nem se fragmentou, mas continuou uma igreja forte e unida.</a:t>
            </a:r>
            <a:endParaRPr lang="pt-BR" sz="2000" dirty="0">
              <a:solidFill>
                <a:schemeClr val="tx1"/>
              </a:solidFill>
            </a:endParaRPr>
          </a:p>
        </p:txBody>
      </p:sp>
    </p:spTree>
    <p:extLst>
      <p:ext uri="{BB962C8B-B14F-4D97-AF65-F5344CB8AC3E}">
        <p14:creationId xmlns:p14="http://schemas.microsoft.com/office/powerpoint/2010/main" val="177126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IGREJA DIANTE DA PERSEGUIÇÃO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DIANTE DA PERSEGUIÇÃO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Embora perseguida, não fragmentada. </a:t>
            </a:r>
            <a:r>
              <a:rPr lang="pt-BR" sz="1400" dirty="0">
                <a:solidFill>
                  <a:schemeClr val="bg1">
                    <a:lumMod val="65000"/>
                  </a:schemeClr>
                </a:solidFill>
                <a:latin typeface="Panton" panose="00000500000000000000" pitchFamily="2" charset="0"/>
              </a:rPr>
              <a:t>Por conta da perseguição que foi movida contra Estêvão, o evangelista enfatiza que os cristãos “foram dispersos pelas terras da Judeia e da Samaria, exceto os apóstolos” (At 8.1). Os capítulos 4 e 5 de Atos registram a perseguição...</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DIANTE DA PERSEGUIÇÃO</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599221" y="2459739"/>
            <a:ext cx="1615329"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Mas não desesperada. </a:t>
            </a:r>
            <a:r>
              <a:rPr lang="pt-BR" sz="1400" dirty="0">
                <a:solidFill>
                  <a:schemeClr val="bg1">
                    <a:lumMod val="65000"/>
                  </a:schemeClr>
                </a:solidFill>
                <a:latin typeface="Panton" panose="00000500000000000000" pitchFamily="2" charset="0"/>
              </a:rPr>
              <a:t>O fato é que a igreja pranteou Estêvão, chorou por ele e lágrimas foram derramadas. Contudo, o texto não mostra uma igreja desesperada, desmotivada ou devorada pela tristeza. Um de seus membros queridos e ilustres...</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2423149" y="2459740"/>
            <a:ext cx="5694218" cy="4401205"/>
          </a:xfrm>
          <a:prstGeom prst="rect">
            <a:avLst/>
          </a:prstGeom>
          <a:noFill/>
        </p:spPr>
        <p:txBody>
          <a:bodyPr wrap="square" rtlCol="0">
            <a:spAutoFit/>
          </a:bodyPr>
          <a:lstStyle/>
          <a:p>
            <a:pPr algn="ctr"/>
            <a:r>
              <a:rPr lang="pt-BR" sz="2000" b="1" dirty="0">
                <a:latin typeface="Panton" panose="00000500000000000000" pitchFamily="2" charset="0"/>
                <a:ea typeface="Times New Roman" panose="02020603050405020304" pitchFamily="18" charset="0"/>
                <a:cs typeface="Times New Roman" panose="02020603050405020304" pitchFamily="18" charset="0"/>
              </a:rPr>
              <a:t>2 - A igreja em luto. </a:t>
            </a:r>
            <a:r>
              <a:rPr lang="pt-BR" sz="2000" dirty="0">
                <a:latin typeface="Panton" panose="00000500000000000000" pitchFamily="2" charset="0"/>
                <a:ea typeface="Times New Roman" panose="02020603050405020304" pitchFamily="18" charset="0"/>
                <a:cs typeface="Times New Roman" panose="02020603050405020304" pitchFamily="18" charset="0"/>
              </a:rPr>
              <a:t>A narrativa de Lucas destaca que “uns varões piedosos foram enterrar Estêvão e fizeram sobre ele grande pranto” (At 8.2). A palavra </a:t>
            </a:r>
            <a:r>
              <a:rPr lang="el-GR" sz="2200" dirty="0">
                <a:latin typeface="Times New Roman" panose="02020603050405020304" pitchFamily="18" charset="0"/>
                <a:ea typeface="Tahoma" panose="020B0604030504040204" pitchFamily="34" charset="0"/>
                <a:cs typeface="Times New Roman" panose="02020603050405020304" pitchFamily="18" charset="0"/>
              </a:rPr>
              <a:t>κοπετός</a:t>
            </a:r>
            <a:r>
              <a:rPr lang="pt-BR" sz="2200" dirty="0">
                <a:latin typeface="Times New Roman" panose="02020603050405020304" pitchFamily="18" charset="0"/>
                <a:ea typeface="Tahoma" panose="020B0604030504040204" pitchFamily="34" charset="0"/>
                <a:cs typeface="Times New Roman" panose="02020603050405020304" pitchFamily="18" charset="0"/>
              </a:rPr>
              <a:t> </a:t>
            </a:r>
            <a:r>
              <a:rPr lang="pt-BR" sz="2000" dirty="0">
                <a:latin typeface="Panton" panose="00000500000000000000" pitchFamily="2" charset="0"/>
                <a:ea typeface="Times New Roman" panose="02020603050405020304" pitchFamily="18" charset="0"/>
                <a:cs typeface="Times New Roman" panose="02020603050405020304" pitchFamily="18" charset="0"/>
              </a:rPr>
              <a:t>(lê-se, </a:t>
            </a:r>
            <a:r>
              <a:rPr lang="pt-BR" sz="2000" dirty="0" err="1">
                <a:latin typeface="Panton" panose="00000500000000000000" pitchFamily="2" charset="0"/>
                <a:ea typeface="Times New Roman" panose="02020603050405020304" pitchFamily="18" charset="0"/>
                <a:cs typeface="Times New Roman" panose="02020603050405020304" pitchFamily="18" charset="0"/>
              </a:rPr>
              <a:t>kopetós</a:t>
            </a:r>
            <a:r>
              <a:rPr lang="pt-BR" sz="2000" dirty="0">
                <a:latin typeface="Panton" panose="00000500000000000000" pitchFamily="2" charset="0"/>
                <a:ea typeface="Times New Roman" panose="02020603050405020304" pitchFamily="18" charset="0"/>
                <a:cs typeface="Times New Roman" panose="02020603050405020304" pitchFamily="18" charset="0"/>
              </a:rPr>
              <a:t>), traduzida aqui como “pranto” significa também “choro”, “lamentação” e “luto”. Lucas nos informa que esse pranto foi feito por “varões piedosos”. O texto não especifica quem eram eles. Alguns acreditam que fossem judeus que viviam em Jerusalém e cuja oposição aos cristãos não era tão intensa. O contexto favorece que eram cristãos compassivos que fizeram esse lamento antes também de fugirem ou serem dispersados.</a:t>
            </a:r>
          </a:p>
          <a:p>
            <a:pPr algn="ctr"/>
            <a:endParaRPr lang="pt-BR" sz="2000" b="1" dirty="0">
              <a:latin typeface="Panton" panose="00000500000000000000" pitchFamily="2" charset="0"/>
              <a:ea typeface="Times New Roman" panose="02020603050405020304" pitchFamily="18" charset="0"/>
              <a:cs typeface="Times New Roman" panose="02020603050405020304" pitchFamily="18" charset="0"/>
            </a:endParaRPr>
          </a:p>
        </p:txBody>
      </p:sp>
      <p:pic>
        <p:nvPicPr>
          <p:cNvPr id="2" name="Imagem 1">
            <a:extLst>
              <a:ext uri="{FF2B5EF4-FFF2-40B4-BE49-F238E27FC236}">
                <a16:creationId xmlns:a16="http://schemas.microsoft.com/office/drawing/2014/main" id="{5DC4FA05-6E97-CEB1-85F9-3980C88DA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461729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90712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IGREJA DIANTE DA PERSEGUIÇÃO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DIANTE DA PERSEGUIÇÃO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Embora perseguida, não fragmentada. </a:t>
            </a:r>
            <a:r>
              <a:rPr lang="pt-BR" sz="1400" dirty="0">
                <a:solidFill>
                  <a:schemeClr val="bg1">
                    <a:lumMod val="65000"/>
                  </a:schemeClr>
                </a:solidFill>
                <a:latin typeface="Panton" panose="00000500000000000000" pitchFamily="2" charset="0"/>
              </a:rPr>
              <a:t>Por conta da perseguição que foi movida contra Estêvão, o evangelista enfatiza que os cristãos “foram dispersos pelas terras da Judeia e da Samaria, exceto os apóstolos” (At 8.1). Os capítulos 4 e 5 de Atos registram a perseguição...</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DIANTE DA PERSEGUIÇÃO</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2088599" y="2475212"/>
            <a:ext cx="1655192" cy="357020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A igreja em luto.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 narrativa de Lucas destaca que “uns varões piedosos foram enterrar Estêvão e fizeram sobre ele grande pranto” (At 8.2). A palavra </a:t>
            </a:r>
            <a:r>
              <a:rPr lang="el-GR" sz="1600" dirty="0">
                <a:solidFill>
                  <a:schemeClr val="bg1">
                    <a:lumMod val="65000"/>
                  </a:schemeClr>
                </a:solidFill>
                <a:latin typeface="Times New Roman" panose="02020603050405020304" pitchFamily="18" charset="0"/>
                <a:ea typeface="Tahoma" panose="020B0604030504040204" pitchFamily="34" charset="0"/>
                <a:cs typeface="Times New Roman" panose="02020603050405020304" pitchFamily="18" charset="0"/>
              </a:rPr>
              <a:t>κοπετός</a:t>
            </a:r>
            <a:r>
              <a:rPr lang="pt-BR" sz="1600" dirty="0">
                <a:solidFill>
                  <a:schemeClr val="bg1">
                    <a:lumMod val="6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(lê-se, </a:t>
            </a:r>
            <a:r>
              <a:rPr lang="pt-BR" sz="1400" dirty="0" err="1">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kopetós</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 traduzida aqui como “pranto” significa também “choro”, “lamentação” e “luto”.</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219059" y="2459740"/>
            <a:ext cx="5694218" cy="3477875"/>
          </a:xfrm>
          <a:prstGeom prst="rect">
            <a:avLst/>
          </a:prstGeom>
          <a:noFill/>
        </p:spPr>
        <p:txBody>
          <a:bodyPr wrap="square" rtlCol="0">
            <a:spAutoFit/>
          </a:bodyPr>
          <a:lstStyle/>
          <a:p>
            <a:pPr algn="ctr"/>
            <a:r>
              <a:rPr lang="pt-BR" sz="2200" dirty="0">
                <a:latin typeface="Panton Bold" panose="00000800000000000000" pitchFamily="2" charset="0"/>
              </a:rPr>
              <a:t>3 - Mas não desesperada. </a:t>
            </a:r>
            <a:r>
              <a:rPr lang="pt-BR" sz="2200" dirty="0">
                <a:latin typeface="Panton" panose="00000500000000000000" pitchFamily="2" charset="0"/>
              </a:rPr>
              <a:t>O fato é que a igreja pranteou Estêvão, chorou por ele e lágrimas foram derramadas. Contudo, o texto não mostra uma igreja desesperada, desmotivada ou devorada pela tristeza. Um de seus membros queridos e ilustres havia sido morto, trazendo consequências para todos, mas isso não a calou nem tampouco a impediu de manter-se entusiasmada para avançar no testemunho de Cristo.</a:t>
            </a:r>
          </a:p>
        </p:txBody>
      </p:sp>
      <p:pic>
        <p:nvPicPr>
          <p:cNvPr id="2" name="Imagem 1">
            <a:extLst>
              <a:ext uri="{FF2B5EF4-FFF2-40B4-BE49-F238E27FC236}">
                <a16:creationId xmlns:a16="http://schemas.microsoft.com/office/drawing/2014/main" id="{2A2855B4-9F8E-067C-F153-8418E054E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46181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F61A-AAB5-0F17-545C-F49366D9CCD9}"/>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8026A86-7177-FD98-5E80-933F291066C5}"/>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4D4D7242-D880-D00E-14FB-5B11707D1E29}"/>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 - A IGREJA QUE EVANGELIZA</a:t>
            </a:r>
          </a:p>
        </p:txBody>
      </p:sp>
      <p:sp>
        <p:nvSpPr>
          <p:cNvPr id="4" name="Retângulo: Cantos Arredondados 3">
            <a:extLst>
              <a:ext uri="{FF2B5EF4-FFF2-40B4-BE49-F238E27FC236}">
                <a16:creationId xmlns:a16="http://schemas.microsoft.com/office/drawing/2014/main" id="{B0CF63A3-C089-3C01-6CC2-0DDAC46EF97D}"/>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B598249E-2038-5E0D-536F-856435E0CF8A}"/>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QUE EVANGELIZA</a:t>
            </a:r>
          </a:p>
        </p:txBody>
      </p:sp>
      <p:pic>
        <p:nvPicPr>
          <p:cNvPr id="12" name="Picture 4">
            <a:extLst>
              <a:ext uri="{FF2B5EF4-FFF2-40B4-BE49-F238E27FC236}">
                <a16:creationId xmlns:a16="http://schemas.microsoft.com/office/drawing/2014/main" id="{222C1651-146F-F52C-75DA-309A580BB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D3A0E5F7-515E-A9D6-8AE4-154D67E80FA9}"/>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Evangelização centrada em Cristo.</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 Filipe, um dos sete escolhidos para servir na igreja, também foi disperso e, ao chegar a Samaria, “lhes pregava a Cristo” (At 8.5). Como já vimos, um ministério bem-sucedido precisa ser fiel à Palavra de Deus, mas também deve ser totalmente...</a:t>
            </a:r>
          </a:p>
        </p:txBody>
      </p:sp>
      <p:sp>
        <p:nvSpPr>
          <p:cNvPr id="20" name="CaixaDeTexto 19">
            <a:extLst>
              <a:ext uri="{FF2B5EF4-FFF2-40B4-BE49-F238E27FC236}">
                <a16:creationId xmlns:a16="http://schemas.microsoft.com/office/drawing/2014/main" id="{830D306D-7511-286E-54C0-F1CE87989287}"/>
              </a:ext>
            </a:extLst>
          </p:cNvPr>
          <p:cNvSpPr txBox="1"/>
          <p:nvPr/>
        </p:nvSpPr>
        <p:spPr>
          <a:xfrm>
            <a:off x="623456" y="2459740"/>
            <a:ext cx="5694218" cy="4093428"/>
          </a:xfrm>
          <a:prstGeom prst="rect">
            <a:avLst/>
          </a:prstGeom>
          <a:noFill/>
        </p:spPr>
        <p:txBody>
          <a:bodyPr wrap="square" rtlCol="0">
            <a:spAutoFit/>
          </a:bodyPr>
          <a:lstStyle/>
          <a:p>
            <a:pPr algn="ctr"/>
            <a:r>
              <a:rPr lang="pt-BR" sz="2000" dirty="0">
                <a:latin typeface="Panton Bold" panose="00000800000000000000" pitchFamily="2" charset="0"/>
              </a:rPr>
              <a:t>1 - Evangelização centrada na Palavra.</a:t>
            </a:r>
            <a:r>
              <a:rPr lang="pt-BR" sz="2000" dirty="0">
                <a:latin typeface="Panton" panose="00000500000000000000" pitchFamily="2" charset="0"/>
              </a:rPr>
              <a:t> Em Atos 8.4, lemos que “os que andavam dispersos iam por toda parte anunciando a palavra”. Esse versículo mostra que a Igreja Primitiva era movida pelo poder do Espírito Santo, ou seja, cheia da presença divina para levar a mensagem de Jesus adiante. Mas, além disso, a Igreja de Jerusalém também era focada na Palavra de Deus. Os cristãos que foram espalhados por diferentes lugares não pararam de falar sobre as Boas-Novas de Jesus. A Igreja Primitiva operava sob o Espírito Santo e era, portanto, firmada na Palavra de Deus. </a:t>
            </a:r>
          </a:p>
        </p:txBody>
      </p:sp>
      <p:pic>
        <p:nvPicPr>
          <p:cNvPr id="2" name="Imagem 1">
            <a:extLst>
              <a:ext uri="{FF2B5EF4-FFF2-40B4-BE49-F238E27FC236}">
                <a16:creationId xmlns:a16="http://schemas.microsoft.com/office/drawing/2014/main" id="{4017E852-5A78-04BE-49DD-513185CB2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DF1390BB-3CEB-8FA3-8B56-7B4BA8876F8C}"/>
              </a:ext>
            </a:extLst>
          </p:cNvPr>
          <p:cNvSpPr/>
          <p:nvPr/>
        </p:nvSpPr>
        <p:spPr>
          <a:xfrm>
            <a:off x="623456" y="3748085"/>
            <a:ext cx="6449947" cy="2470218"/>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100" dirty="0">
                <a:solidFill>
                  <a:schemeClr val="tx1"/>
                </a:solidFill>
                <a:latin typeface="Panton" panose="00000500000000000000" pitchFamily="2" charset="0"/>
              </a:rPr>
              <a:t>Sua fidelidade à mensagem do Reino resultou em muitas conversões, milagres e libertações. Se queremos evangelizar com êxito, também precisamos viver pelo poder do Espírito e estar centrados na Bíblia.</a:t>
            </a:r>
            <a:endParaRPr lang="pt-BR" sz="2100" dirty="0">
              <a:solidFill>
                <a:schemeClr val="tx1"/>
              </a:solidFill>
            </a:endParaRPr>
          </a:p>
        </p:txBody>
      </p:sp>
    </p:spTree>
    <p:extLst>
      <p:ext uri="{BB962C8B-B14F-4D97-AF65-F5344CB8AC3E}">
        <p14:creationId xmlns:p14="http://schemas.microsoft.com/office/powerpoint/2010/main" val="2365795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E28DE-93A7-2951-4F29-4537D1C35BB6}"/>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0758D566-0E12-F29E-56DA-3CC40492B9B2}"/>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85E95877-83AD-53B5-209F-E7E40F24D35A}"/>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A IGREJA QUE EVANGELIZA</a:t>
            </a:r>
          </a:p>
        </p:txBody>
      </p:sp>
      <p:sp>
        <p:nvSpPr>
          <p:cNvPr id="4" name="Retângulo: Cantos Arredondados 3">
            <a:extLst>
              <a:ext uri="{FF2B5EF4-FFF2-40B4-BE49-F238E27FC236}">
                <a16:creationId xmlns:a16="http://schemas.microsoft.com/office/drawing/2014/main" id="{21A7432E-29EC-2E63-24D5-C28B77FD8517}"/>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CBE60DD8-37C1-6DFC-CF48-88D31808013F}"/>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a:solidFill>
                  <a:schemeClr val="accent2">
                    <a:lumMod val="60000"/>
                    <a:lumOff val="40000"/>
                  </a:schemeClr>
                </a:solidFill>
                <a:latin typeface="Panton ExtraBold" panose="00000900000000000000" pitchFamily="50" charset="0"/>
              </a:rPr>
              <a:t>II - A IGREJA QUE EVANGELIZA</a:t>
            </a:r>
            <a:endParaRPr lang="pt-BR" sz="1200" dirty="0">
              <a:solidFill>
                <a:schemeClr val="accent2">
                  <a:lumMod val="60000"/>
                  <a:lumOff val="40000"/>
                </a:schemeClr>
              </a:solidFill>
              <a:latin typeface="Panton ExtraBold" panose="00000900000000000000" pitchFamily="50" charset="0"/>
            </a:endParaRPr>
          </a:p>
        </p:txBody>
      </p:sp>
      <p:pic>
        <p:nvPicPr>
          <p:cNvPr id="12" name="Picture 4">
            <a:extLst>
              <a:ext uri="{FF2B5EF4-FFF2-40B4-BE49-F238E27FC236}">
                <a16:creationId xmlns:a16="http://schemas.microsoft.com/office/drawing/2014/main" id="{AC66B0C9-9702-4A38-2F4B-049A4693B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ECF0F825-D25F-7E24-3D48-4071FCFDB336}"/>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Evangelização centrada na Palavra. </a:t>
            </a:r>
            <a:r>
              <a:rPr lang="pt-BR" sz="1400" dirty="0">
                <a:solidFill>
                  <a:schemeClr val="bg1">
                    <a:lumMod val="65000"/>
                  </a:schemeClr>
                </a:solidFill>
                <a:latin typeface="Panton" panose="00000500000000000000" pitchFamily="2" charset="0"/>
              </a:rPr>
              <a:t>Em Atos 8.4, lemos que “os que andavam dispersos iam por toda parte anunciando a palavra”. Esse versículo mostra que a Igreja Primitiva era movida pelo poder do Espírito Santo, ou seja, cheia da presença divina para levar a mensagem de...</a:t>
            </a:r>
          </a:p>
        </p:txBody>
      </p:sp>
      <p:sp>
        <p:nvSpPr>
          <p:cNvPr id="20" name="CaixaDeTexto 19">
            <a:extLst>
              <a:ext uri="{FF2B5EF4-FFF2-40B4-BE49-F238E27FC236}">
                <a16:creationId xmlns:a16="http://schemas.microsoft.com/office/drawing/2014/main" id="{B90AFC3C-CA43-7B41-EE06-8A84AD6ED762}"/>
              </a:ext>
            </a:extLst>
          </p:cNvPr>
          <p:cNvSpPr txBox="1"/>
          <p:nvPr/>
        </p:nvSpPr>
        <p:spPr>
          <a:xfrm>
            <a:off x="2423149" y="2459740"/>
            <a:ext cx="5694218" cy="3993401"/>
          </a:xfrm>
          <a:prstGeom prst="rect">
            <a:avLst/>
          </a:prstGeom>
          <a:noFill/>
        </p:spPr>
        <p:txBody>
          <a:bodyPr wrap="square" rtlCol="0">
            <a:spAutoFit/>
          </a:bodyPr>
          <a:lstStyle/>
          <a:p>
            <a:pPr algn="ctr"/>
            <a:r>
              <a:rPr lang="pt-BR" sz="1950" b="1" dirty="0">
                <a:latin typeface="Panton" panose="00000500000000000000" pitchFamily="2" charset="0"/>
                <a:ea typeface="Times New Roman" panose="02020603050405020304" pitchFamily="18" charset="0"/>
                <a:cs typeface="Times New Roman" panose="02020603050405020304" pitchFamily="18" charset="0"/>
              </a:rPr>
              <a:t>2 - Evangelização centrada em Cristo.</a:t>
            </a:r>
            <a:r>
              <a:rPr lang="pt-BR" sz="1950" dirty="0">
                <a:latin typeface="Panton" panose="00000500000000000000" pitchFamily="2" charset="0"/>
                <a:ea typeface="Times New Roman" panose="02020603050405020304" pitchFamily="18" charset="0"/>
                <a:cs typeface="Times New Roman" panose="02020603050405020304" pitchFamily="18" charset="0"/>
              </a:rPr>
              <a:t> Filipe, um dos sete escolhidos para servir na igreja, também foi disperso e, ao chegar a Samaria, “lhes pregava a Cristo” (At 8.5). Como já vimos, um ministério bem-sucedido precisa ser fiel à Palavra de Deus, mas também deve ser totalmente centrado em Jesus. Filipe não pregava ideias da moda, mas sim, a mensagem da cruz. Cristo era o centro de sua pregação. Assim, a evangelização precisa ser focada em Jesus. Qualquer pregação que não tem a cruz como base se torna vazia. É a mensagem da cruz que transforma vidas, trazendo cura, libertação e salvação. </a:t>
            </a:r>
          </a:p>
        </p:txBody>
      </p:sp>
      <p:pic>
        <p:nvPicPr>
          <p:cNvPr id="2" name="Imagem 1">
            <a:extLst>
              <a:ext uri="{FF2B5EF4-FFF2-40B4-BE49-F238E27FC236}">
                <a16:creationId xmlns:a16="http://schemas.microsoft.com/office/drawing/2014/main" id="{0A2D7A8A-5528-34E3-30B6-BC4158FEF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55DCDA99-2EB8-CA26-4750-D0A547580A85}"/>
              </a:ext>
            </a:extLst>
          </p:cNvPr>
          <p:cNvSpPr/>
          <p:nvPr/>
        </p:nvSpPr>
        <p:spPr>
          <a:xfrm>
            <a:off x="2423149" y="3734230"/>
            <a:ext cx="6449947" cy="2470218"/>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100" dirty="0">
                <a:solidFill>
                  <a:schemeClr val="tx1"/>
                </a:solidFill>
                <a:latin typeface="Panton" panose="00000500000000000000" pitchFamily="2" charset="0"/>
              </a:rPr>
              <a:t>Foi por isso que a campanha evangelística de Filipe em Samaria teve tanto impacto: muitas pessoas foram salvas e libertas. Portanto, não devemos colocar nossa confiança em estratégias humanas, mas priorizar nossa ação no poder do Espírito e na força da Palavra.</a:t>
            </a:r>
            <a:endParaRPr lang="pt-BR" sz="2100" dirty="0">
              <a:solidFill>
                <a:schemeClr val="tx1"/>
              </a:solidFill>
            </a:endParaRPr>
          </a:p>
        </p:txBody>
      </p:sp>
    </p:spTree>
    <p:extLst>
      <p:ext uri="{BB962C8B-B14F-4D97-AF65-F5344CB8AC3E}">
        <p14:creationId xmlns:p14="http://schemas.microsoft.com/office/powerpoint/2010/main" val="795510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BBDE-7D55-4D25-7C4E-6774EAB4CC0B}"/>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6E92347F-3FD5-A539-5E65-C6C51CA5F060}"/>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BBBC63F0-E963-A1D4-D118-D18A9730C1D1}"/>
              </a:ext>
            </a:extLst>
          </p:cNvPr>
          <p:cNvSpPr>
            <a:spLocks noGrp="1"/>
          </p:cNvSpPr>
          <p:nvPr>
            <p:ph type="ctrTitle"/>
          </p:nvPr>
        </p:nvSpPr>
        <p:spPr>
          <a:xfrm>
            <a:off x="311523" y="663917"/>
            <a:ext cx="6241677" cy="1447942"/>
          </a:xfrm>
        </p:spPr>
        <p:txBody>
          <a:bodyPr>
            <a:noAutofit/>
          </a:bodyPr>
          <a:lstStyle/>
          <a:p>
            <a:r>
              <a:rPr lang="pt-BR" sz="3600" dirty="0">
                <a:solidFill>
                  <a:schemeClr val="accent2">
                    <a:lumMod val="75000"/>
                  </a:schemeClr>
                </a:solidFill>
                <a:latin typeface="Panton ExtraBold" panose="00000900000000000000" pitchFamily="50" charset="0"/>
              </a:rPr>
              <a:t>III - A IGREJA QUE DÁ SUPORTE À EVANGELIZAÇÃO</a:t>
            </a:r>
          </a:p>
        </p:txBody>
      </p:sp>
      <p:sp>
        <p:nvSpPr>
          <p:cNvPr id="4" name="Retângulo: Cantos Arredondados 3">
            <a:extLst>
              <a:ext uri="{FF2B5EF4-FFF2-40B4-BE49-F238E27FC236}">
                <a16:creationId xmlns:a16="http://schemas.microsoft.com/office/drawing/2014/main" id="{EAA39A59-80F8-3927-A1FB-1A78EB6936A8}"/>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515A16EB-EC4A-385B-21F9-7AF4534FFA3F}"/>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QUE DÁ SUPORTE À EVANGELIZAÇÃO</a:t>
            </a:r>
          </a:p>
        </p:txBody>
      </p:sp>
      <p:sp>
        <p:nvSpPr>
          <p:cNvPr id="7" name="Retângulo: Cantos Arredondados 6">
            <a:extLst>
              <a:ext uri="{FF2B5EF4-FFF2-40B4-BE49-F238E27FC236}">
                <a16:creationId xmlns:a16="http://schemas.microsoft.com/office/drawing/2014/main" id="{182DDFDE-88CB-C812-3BA2-088471DBC4C8}"/>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5F30B779-3A1B-DD73-FCE7-20BD98824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F001D8AC-F3E2-6B5F-EECA-80409656D8A3}"/>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A igreja que discipula.</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 Lucas mostra que os apóstolos, tendo ido a Samaria “oraram por eles para que recebessem o Espírito Santo” (At 8.15). Esse texto mostra, além do apoio dado ao ministério de Filipe, o trabalho de discipulado da Igreja. Fazia parte da doutrina dos apóstolos o ensino</a:t>
            </a:r>
          </a:p>
        </p:txBody>
      </p:sp>
      <p:sp>
        <p:nvSpPr>
          <p:cNvPr id="21" name="Título 15">
            <a:extLst>
              <a:ext uri="{FF2B5EF4-FFF2-40B4-BE49-F238E27FC236}">
                <a16:creationId xmlns:a16="http://schemas.microsoft.com/office/drawing/2014/main" id="{CAD46FE2-8FA1-4329-1C14-01193D80B5FA}"/>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QUE DÁ SUPORTE À EVANGELIZAÇÃO</a:t>
            </a:r>
          </a:p>
        </p:txBody>
      </p:sp>
      <p:sp>
        <p:nvSpPr>
          <p:cNvPr id="22" name="CaixaDeTexto 21">
            <a:extLst>
              <a:ext uri="{FF2B5EF4-FFF2-40B4-BE49-F238E27FC236}">
                <a16:creationId xmlns:a16="http://schemas.microsoft.com/office/drawing/2014/main" id="{C518F567-B938-BB84-7DD2-B1D9E030315B}"/>
              </a:ext>
            </a:extLst>
          </p:cNvPr>
          <p:cNvSpPr txBox="1"/>
          <p:nvPr/>
        </p:nvSpPr>
        <p:spPr>
          <a:xfrm>
            <a:off x="8614987" y="2459739"/>
            <a:ext cx="1604313"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Sem o recebimento do Espírito, o discipulado está incompleto. </a:t>
            </a:r>
            <a:r>
              <a:rPr lang="pt-BR" sz="1400" dirty="0">
                <a:solidFill>
                  <a:schemeClr val="bg1">
                    <a:lumMod val="65000"/>
                  </a:schemeClr>
                </a:solidFill>
                <a:latin typeface="Panton" panose="00000500000000000000" pitchFamily="2" charset="0"/>
              </a:rPr>
              <a:t>Filipe pregou a Cristo e realizou muitos sinais entre os samaritanos, levando-os à fé e ao batismo nas águas. Mais tarde, os apóstolos Pedro e João foram enviados para que recebessem o Espírito Santo</a:t>
            </a:r>
          </a:p>
        </p:txBody>
      </p:sp>
      <p:sp>
        <p:nvSpPr>
          <p:cNvPr id="20" name="CaixaDeTexto 19">
            <a:extLst>
              <a:ext uri="{FF2B5EF4-FFF2-40B4-BE49-F238E27FC236}">
                <a16:creationId xmlns:a16="http://schemas.microsoft.com/office/drawing/2014/main" id="{FC4B88DD-5488-14BC-EA5B-997AF44B9A91}"/>
              </a:ext>
            </a:extLst>
          </p:cNvPr>
          <p:cNvSpPr txBox="1"/>
          <p:nvPr/>
        </p:nvSpPr>
        <p:spPr>
          <a:xfrm>
            <a:off x="623456" y="2459740"/>
            <a:ext cx="5694218" cy="3785652"/>
          </a:xfrm>
          <a:prstGeom prst="rect">
            <a:avLst/>
          </a:prstGeom>
          <a:noFill/>
        </p:spPr>
        <p:txBody>
          <a:bodyPr wrap="square" rtlCol="0">
            <a:spAutoFit/>
          </a:bodyPr>
          <a:lstStyle/>
          <a:p>
            <a:pPr algn="ctr"/>
            <a:r>
              <a:rPr lang="pt-BR" sz="2000" dirty="0">
                <a:latin typeface="Panton Bold" panose="00000800000000000000" pitchFamily="2" charset="0"/>
              </a:rPr>
              <a:t>1 - O suporte da igreja. </a:t>
            </a:r>
            <a:r>
              <a:rPr lang="pt-BR" sz="2000" dirty="0">
                <a:latin typeface="Panton" panose="00000500000000000000" pitchFamily="2" charset="0"/>
              </a:rPr>
              <a:t>No  Livro de Atos, lemos que “os apóstolos, pois, que estavam em Jerusalém, ouvindo que Samaria recebera a palavra de Deus, enviaram para lá Pedro e João” (At 8.14). Essa passagem mostra que a igreja de Jerusalém dava suporte e completo apoio ao trabalho que era feito fora de seus muros. Quando a igreja começou a sair fora de seus portões, os apóstolos procuraram dar apoio e suporte ao trabalho evangelístico e missionário. Não basta mandar missionários, é necessário dar-lhes suporte na missão que realizam.</a:t>
            </a:r>
          </a:p>
        </p:txBody>
      </p:sp>
      <p:pic>
        <p:nvPicPr>
          <p:cNvPr id="2" name="Imagem 1">
            <a:extLst>
              <a:ext uri="{FF2B5EF4-FFF2-40B4-BE49-F238E27FC236}">
                <a16:creationId xmlns:a16="http://schemas.microsoft.com/office/drawing/2014/main" id="{9F84A6E9-B89E-3158-1C01-20013264E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4235186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60498-EEFF-C1FE-5E64-7F4D4C518B24}"/>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BCAAAF86-FC4E-C7A2-28C5-73C10B63842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9E5922F1-AD4B-B5A3-8F98-A578048489F8}"/>
              </a:ext>
            </a:extLst>
          </p:cNvPr>
          <p:cNvSpPr>
            <a:spLocks noGrp="1"/>
          </p:cNvSpPr>
          <p:nvPr>
            <p:ph type="ctrTitle"/>
          </p:nvPr>
        </p:nvSpPr>
        <p:spPr>
          <a:xfrm>
            <a:off x="2111216" y="677772"/>
            <a:ext cx="6241677" cy="1447942"/>
          </a:xfrm>
        </p:spPr>
        <p:txBody>
          <a:bodyPr>
            <a:normAutofit fontScale="90000"/>
          </a:bodyPr>
          <a:lstStyle/>
          <a:p>
            <a:r>
              <a:rPr lang="pt-BR" sz="4000" dirty="0">
                <a:solidFill>
                  <a:schemeClr val="accent2">
                    <a:lumMod val="75000"/>
                  </a:schemeClr>
                </a:solidFill>
                <a:latin typeface="Panton ExtraBold" panose="00000900000000000000" pitchFamily="50" charset="0"/>
              </a:rPr>
              <a:t>III - A IGREJA QUE DÁ SUPORTE À EVANGELIZAÇÃO</a:t>
            </a:r>
          </a:p>
        </p:txBody>
      </p:sp>
      <p:sp>
        <p:nvSpPr>
          <p:cNvPr id="4" name="Retângulo: Cantos Arredondados 3">
            <a:extLst>
              <a:ext uri="{FF2B5EF4-FFF2-40B4-BE49-F238E27FC236}">
                <a16:creationId xmlns:a16="http://schemas.microsoft.com/office/drawing/2014/main" id="{48745E7A-CA18-A363-90D4-84CED16EA81A}"/>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B036E5FA-912B-87FF-49E1-3EA039DFCA85}"/>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QUE DÁ SUPORTE À EVANGELIZAÇÃO</a:t>
            </a:r>
          </a:p>
        </p:txBody>
      </p:sp>
      <p:sp>
        <p:nvSpPr>
          <p:cNvPr id="7" name="Retângulo: Cantos Arredondados 6">
            <a:extLst>
              <a:ext uri="{FF2B5EF4-FFF2-40B4-BE49-F238E27FC236}">
                <a16:creationId xmlns:a16="http://schemas.microsoft.com/office/drawing/2014/main" id="{C5C9EFDC-3910-C42E-70CE-493CFC6066E7}"/>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BB41C56F-0540-2932-501F-2A7558529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F8776E39-5BED-9167-74C5-D3EAACF6E209}"/>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O suporte da igreja. </a:t>
            </a:r>
            <a:r>
              <a:rPr lang="pt-BR" sz="1400" dirty="0">
                <a:solidFill>
                  <a:schemeClr val="bg1">
                    <a:lumMod val="65000"/>
                  </a:schemeClr>
                </a:solidFill>
                <a:latin typeface="Panton" panose="00000500000000000000" pitchFamily="2" charset="0"/>
              </a:rPr>
              <a:t>No  Livro de Atos, lemos que “os apóstolos, pois, que estavam em Jerusalém, ouvindo que Samaria recebera a palavra de Deus, enviaram para lá Pedro e João” (At 8.14). Essa passagem mostra que a igreja de Jerusalém dava suporte e completo apoio ao trabalho que era...</a:t>
            </a:r>
          </a:p>
        </p:txBody>
      </p:sp>
      <p:sp>
        <p:nvSpPr>
          <p:cNvPr id="21" name="Título 15">
            <a:extLst>
              <a:ext uri="{FF2B5EF4-FFF2-40B4-BE49-F238E27FC236}">
                <a16:creationId xmlns:a16="http://schemas.microsoft.com/office/drawing/2014/main" id="{C4C35312-8A5A-BEEB-A918-5460E5BB946A}"/>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QUE DÁ SUPORTE À EVANGELIZAÇÃO</a:t>
            </a:r>
          </a:p>
        </p:txBody>
      </p:sp>
      <p:sp>
        <p:nvSpPr>
          <p:cNvPr id="22" name="CaixaDeTexto 21">
            <a:extLst>
              <a:ext uri="{FF2B5EF4-FFF2-40B4-BE49-F238E27FC236}">
                <a16:creationId xmlns:a16="http://schemas.microsoft.com/office/drawing/2014/main" id="{623463F5-A0CA-6705-ABD9-D66B3385B275}"/>
              </a:ext>
            </a:extLst>
          </p:cNvPr>
          <p:cNvSpPr txBox="1"/>
          <p:nvPr/>
        </p:nvSpPr>
        <p:spPr>
          <a:xfrm>
            <a:off x="8599221" y="2459739"/>
            <a:ext cx="1615329"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Sem o recebimento do Espírito, o discipulado está incompleto. </a:t>
            </a:r>
            <a:r>
              <a:rPr lang="pt-BR" sz="1400" dirty="0">
                <a:solidFill>
                  <a:schemeClr val="bg1">
                    <a:lumMod val="65000"/>
                  </a:schemeClr>
                </a:solidFill>
                <a:latin typeface="Panton" panose="00000500000000000000" pitchFamily="2" charset="0"/>
              </a:rPr>
              <a:t>Filipe pregou a Cristo e realizou muitos sinais entre os samaritanos, levando-os à fé e ao batismo nas águas. Mais tarde, os apóstolos Pedro e João foram enviados para que recebessem o Espírito Santo</a:t>
            </a:r>
          </a:p>
        </p:txBody>
      </p:sp>
      <p:sp>
        <p:nvSpPr>
          <p:cNvPr id="20" name="CaixaDeTexto 19">
            <a:extLst>
              <a:ext uri="{FF2B5EF4-FFF2-40B4-BE49-F238E27FC236}">
                <a16:creationId xmlns:a16="http://schemas.microsoft.com/office/drawing/2014/main" id="{6DCE7036-99CC-08EE-5EBB-F9FEDE81B00D}"/>
              </a:ext>
            </a:extLst>
          </p:cNvPr>
          <p:cNvSpPr txBox="1"/>
          <p:nvPr/>
        </p:nvSpPr>
        <p:spPr>
          <a:xfrm>
            <a:off x="2423149" y="2459740"/>
            <a:ext cx="5694218" cy="4093428"/>
          </a:xfrm>
          <a:prstGeom prst="rect">
            <a:avLst/>
          </a:prstGeom>
          <a:noFill/>
        </p:spPr>
        <p:txBody>
          <a:bodyPr wrap="square" rtlCol="0">
            <a:spAutoFit/>
          </a:bodyPr>
          <a:lstStyle/>
          <a:p>
            <a:pPr algn="ctr"/>
            <a:r>
              <a:rPr lang="pt-BR" sz="2000" b="1" dirty="0">
                <a:latin typeface="Panton" panose="00000500000000000000" pitchFamily="2" charset="0"/>
                <a:ea typeface="Times New Roman" panose="02020603050405020304" pitchFamily="18" charset="0"/>
                <a:cs typeface="Times New Roman" panose="02020603050405020304" pitchFamily="18" charset="0"/>
              </a:rPr>
              <a:t>2 - A igreja que discipula.</a:t>
            </a:r>
            <a:r>
              <a:rPr lang="pt-BR" sz="2000" dirty="0">
                <a:latin typeface="Panton" panose="00000500000000000000" pitchFamily="2" charset="0"/>
                <a:ea typeface="Times New Roman" panose="02020603050405020304" pitchFamily="18" charset="0"/>
                <a:cs typeface="Times New Roman" panose="02020603050405020304" pitchFamily="18" charset="0"/>
              </a:rPr>
              <a:t> Lucas mostra que os apóstolos, tendo ido a Samaria “oraram por eles para que recebessem o Espírito Santo” (At 8.15). Esse texto mostra, além do apoio dado ao ministério de Filipe, o trabalho de discipulado da Igreja. Fazia parte da doutrina dos apóstolos o ensino sobre a iniciação cristã, que envolvia o ensino sobre a conversão, o batismo nas águas e a capacitação do Espírito. O texto bíblico diz que as pessoas aceitaram a Palavra de Deus, isto é, se converteram e foram batizadas nas águas. Contudo, por uma razão não especificada, aqueles crentes não haviam recebido o Espírito Santo.</a:t>
            </a:r>
          </a:p>
        </p:txBody>
      </p:sp>
      <p:pic>
        <p:nvPicPr>
          <p:cNvPr id="2" name="Imagem 1">
            <a:extLst>
              <a:ext uri="{FF2B5EF4-FFF2-40B4-BE49-F238E27FC236}">
                <a16:creationId xmlns:a16="http://schemas.microsoft.com/office/drawing/2014/main" id="{23DF9F14-0474-970A-5177-81F35F650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235133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A907F-7A1A-6033-54A9-16A6A921C2BF}"/>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F4D8C238-2DF6-C88F-F8F5-225EFC6F8DA5}"/>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8E76F078-F203-6FDE-04A7-46EE308C88D3}"/>
              </a:ext>
            </a:extLst>
          </p:cNvPr>
          <p:cNvSpPr>
            <a:spLocks noGrp="1"/>
          </p:cNvSpPr>
          <p:nvPr>
            <p:ph type="ctrTitle"/>
          </p:nvPr>
        </p:nvSpPr>
        <p:spPr>
          <a:xfrm>
            <a:off x="3907126" y="677772"/>
            <a:ext cx="6241677" cy="1447942"/>
          </a:xfrm>
        </p:spPr>
        <p:txBody>
          <a:bodyPr>
            <a:normAutofit fontScale="90000"/>
          </a:bodyPr>
          <a:lstStyle/>
          <a:p>
            <a:r>
              <a:rPr lang="pt-BR" sz="4000" dirty="0">
                <a:solidFill>
                  <a:schemeClr val="accent2">
                    <a:lumMod val="75000"/>
                  </a:schemeClr>
                </a:solidFill>
                <a:latin typeface="Panton ExtraBold" panose="00000900000000000000" pitchFamily="50" charset="0"/>
              </a:rPr>
              <a:t>III - A IGREJA QUE DÁ SUPORTE À EVANGELIZAÇÃO</a:t>
            </a:r>
          </a:p>
        </p:txBody>
      </p:sp>
      <p:sp>
        <p:nvSpPr>
          <p:cNvPr id="4" name="Retângulo: Cantos Arredondados 3">
            <a:extLst>
              <a:ext uri="{FF2B5EF4-FFF2-40B4-BE49-F238E27FC236}">
                <a16:creationId xmlns:a16="http://schemas.microsoft.com/office/drawing/2014/main" id="{A59848AD-F594-8819-313A-886DA62057B5}"/>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AFC61065-92F1-9954-C67D-C204385511EE}"/>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QUE DÁ SUPORTE À EVANGELIZAÇÃO</a:t>
            </a:r>
          </a:p>
        </p:txBody>
      </p:sp>
      <p:sp>
        <p:nvSpPr>
          <p:cNvPr id="7" name="Retângulo: Cantos Arredondados 6">
            <a:extLst>
              <a:ext uri="{FF2B5EF4-FFF2-40B4-BE49-F238E27FC236}">
                <a16:creationId xmlns:a16="http://schemas.microsoft.com/office/drawing/2014/main" id="{FF3B08B1-7F1A-033E-2DC7-3BBCE2334408}"/>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AEA35B06-59C3-760D-46D1-CBB65D6B0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0FB7D711-EEDD-8FBC-7999-02CE76264BCF}"/>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O suporte da igreja. </a:t>
            </a:r>
            <a:r>
              <a:rPr lang="pt-BR" sz="1400" dirty="0">
                <a:solidFill>
                  <a:schemeClr val="bg1">
                    <a:lumMod val="65000"/>
                  </a:schemeClr>
                </a:solidFill>
                <a:latin typeface="Panton" panose="00000500000000000000" pitchFamily="2" charset="0"/>
              </a:rPr>
              <a:t>No  Livro de Atos, lemos que “os apóstolos, pois, que estavam em Jerusalém, ouvindo que Samaria recebera a palavra de Deus, enviaram para lá Pedro e João” (At 8.14). Essa passagem mostra que a igreja de Jerusalém dava suporte e completo apoio ao trabalho que era...</a:t>
            </a:r>
          </a:p>
        </p:txBody>
      </p:sp>
      <p:sp>
        <p:nvSpPr>
          <p:cNvPr id="21" name="Título 15">
            <a:extLst>
              <a:ext uri="{FF2B5EF4-FFF2-40B4-BE49-F238E27FC236}">
                <a16:creationId xmlns:a16="http://schemas.microsoft.com/office/drawing/2014/main" id="{1ADF78B3-8C52-E8D7-C964-57DCF8F5A315}"/>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QUE DÁ SUPORTE À EVANGELIZAÇÃO</a:t>
            </a:r>
          </a:p>
        </p:txBody>
      </p:sp>
      <p:sp>
        <p:nvSpPr>
          <p:cNvPr id="22" name="CaixaDeTexto 21">
            <a:extLst>
              <a:ext uri="{FF2B5EF4-FFF2-40B4-BE49-F238E27FC236}">
                <a16:creationId xmlns:a16="http://schemas.microsoft.com/office/drawing/2014/main" id="{AB43F2D5-D22E-D224-A965-855A67E6908E}"/>
              </a:ext>
            </a:extLst>
          </p:cNvPr>
          <p:cNvSpPr txBox="1"/>
          <p:nvPr/>
        </p:nvSpPr>
        <p:spPr>
          <a:xfrm>
            <a:off x="2088599" y="2475212"/>
            <a:ext cx="1655192" cy="3970318"/>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A igreja que discipula.</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 Lucas mostra que os apóstolos, tendo ido a Samaria “oraram por eles para que recebessem o Espírito Santo” (At 8.15). Esse texto mostra, além do apoio dado ao ministério de Filipe, o trabalho de discipulado da Igreja. Fazia parte da doutrina dos apóstolos o ensino</a:t>
            </a:r>
          </a:p>
        </p:txBody>
      </p:sp>
      <p:sp>
        <p:nvSpPr>
          <p:cNvPr id="20" name="CaixaDeTexto 19">
            <a:extLst>
              <a:ext uri="{FF2B5EF4-FFF2-40B4-BE49-F238E27FC236}">
                <a16:creationId xmlns:a16="http://schemas.microsoft.com/office/drawing/2014/main" id="{8F7E5B3C-6449-74A1-AC14-0358B4B1B4AE}"/>
              </a:ext>
            </a:extLst>
          </p:cNvPr>
          <p:cNvSpPr txBox="1"/>
          <p:nvPr/>
        </p:nvSpPr>
        <p:spPr>
          <a:xfrm>
            <a:off x="4219059" y="2459740"/>
            <a:ext cx="5694218" cy="3785652"/>
          </a:xfrm>
          <a:prstGeom prst="rect">
            <a:avLst/>
          </a:prstGeom>
          <a:noFill/>
        </p:spPr>
        <p:txBody>
          <a:bodyPr wrap="square" rtlCol="0">
            <a:spAutoFit/>
          </a:bodyPr>
          <a:lstStyle/>
          <a:p>
            <a:pPr algn="ctr"/>
            <a:r>
              <a:rPr lang="pt-BR" sz="2000" dirty="0">
                <a:latin typeface="Panton Bold" panose="00000800000000000000" pitchFamily="2" charset="0"/>
              </a:rPr>
              <a:t>3 - Sem o recebimento do Espírito, o discipulado está incompleto.</a:t>
            </a:r>
            <a:r>
              <a:rPr lang="pt-BR" sz="2000" dirty="0">
                <a:latin typeface="Panton" panose="00000500000000000000" pitchFamily="2" charset="0"/>
              </a:rPr>
              <a:t> Filipe pregou a Cristo e realizou muitos sinais entre os samaritanos, levando-os à fé e ao batismo nas águas. Mais tarde, os apóstolos Pedro e João foram enviados para que recebessem o Espírito Santo, completando assim o discipulado desses novos crentes (At 8.14,15). Para os apóstolos, o discipulado estava incompleto sem o recebimento do Espírito. Essa visão da conversão cristã permanece, e devemos levar os novos na fé a desfrutarem da experiência pentecostal, assim como fizeram os apóstolos.</a:t>
            </a:r>
          </a:p>
        </p:txBody>
      </p:sp>
      <p:pic>
        <p:nvPicPr>
          <p:cNvPr id="2" name="Imagem 1">
            <a:extLst>
              <a:ext uri="{FF2B5EF4-FFF2-40B4-BE49-F238E27FC236}">
                <a16:creationId xmlns:a16="http://schemas.microsoft.com/office/drawing/2014/main" id="{0F25B577-E773-BF3D-C97E-A2181BDC5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3306840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CONCLUSÃO</a:t>
            </a:r>
          </a:p>
        </p:txBody>
      </p:sp>
      <p:sp>
        <p:nvSpPr>
          <p:cNvPr id="2" name="CaixaDeTexto 1">
            <a:extLst>
              <a:ext uri="{FF2B5EF4-FFF2-40B4-BE49-F238E27FC236}">
                <a16:creationId xmlns:a16="http://schemas.microsoft.com/office/drawing/2014/main" id="{D16AFCDD-05D7-887C-427F-3CD4823153EC}"/>
              </a:ext>
            </a:extLst>
          </p:cNvPr>
          <p:cNvSpPr txBox="1"/>
          <p:nvPr/>
        </p:nvSpPr>
        <p:spPr>
          <a:xfrm>
            <a:off x="1402689" y="2068957"/>
            <a:ext cx="8544875" cy="1015663"/>
          </a:xfrm>
          <a:prstGeom prst="rect">
            <a:avLst/>
          </a:prstGeom>
          <a:noFill/>
        </p:spPr>
        <p:txBody>
          <a:bodyPr wrap="square" rtlCol="0">
            <a:spAutoFit/>
          </a:bodyPr>
          <a:lstStyle/>
          <a:p>
            <a:r>
              <a:rPr lang="pt-BR" sz="2000" dirty="0">
                <a:latin typeface="Panton" panose="00000500000000000000" pitchFamily="2" charset="0"/>
              </a:rPr>
              <a:t>Nesta lição, vimos como o Evangelho se espalhou rapidamente após a perseguição contra a Igreja. Isso só aconteceu porque a mensagem cristã tinha um foco claro: a Palavra de Deus e a cruz de Cristo.</a:t>
            </a:r>
          </a:p>
        </p:txBody>
      </p:sp>
      <p:sp>
        <p:nvSpPr>
          <p:cNvPr id="3" name="Retângulo: Cantos Arredondados 2">
            <a:extLst>
              <a:ext uri="{FF2B5EF4-FFF2-40B4-BE49-F238E27FC236}">
                <a16:creationId xmlns:a16="http://schemas.microsoft.com/office/drawing/2014/main" id="{08F2990B-53CB-9AD2-9316-58662AFC4256}"/>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sp>
        <p:nvSpPr>
          <p:cNvPr id="5" name="CaixaDeTexto 4">
            <a:extLst>
              <a:ext uri="{FF2B5EF4-FFF2-40B4-BE49-F238E27FC236}">
                <a16:creationId xmlns:a16="http://schemas.microsoft.com/office/drawing/2014/main" id="{16D60B6C-4B6D-5CEC-C0A6-6250290C2191}"/>
              </a:ext>
            </a:extLst>
          </p:cNvPr>
          <p:cNvSpPr txBox="1"/>
          <p:nvPr/>
        </p:nvSpPr>
        <p:spPr>
          <a:xfrm>
            <a:off x="1402689" y="3214151"/>
            <a:ext cx="8544875" cy="1015663"/>
          </a:xfrm>
          <a:prstGeom prst="rect">
            <a:avLst/>
          </a:prstGeom>
          <a:noFill/>
        </p:spPr>
        <p:txBody>
          <a:bodyPr wrap="square" rtlCol="0">
            <a:spAutoFit/>
          </a:bodyPr>
          <a:lstStyle/>
          <a:p>
            <a:r>
              <a:rPr lang="pt-BR" sz="2000" dirty="0">
                <a:latin typeface="Panton" panose="00000500000000000000" pitchFamily="2" charset="0"/>
              </a:rPr>
              <a:t>Sem Cristo e sem a Bíblia, não há Evangelho. A Bíblia não destaca os métodos que Filipe usou para evangelizar Samaria, mas enfatiza o poder do Espírito Santo e da Palavra de Deus. Esse é o exemplo que devemos seguir.</a:t>
            </a:r>
          </a:p>
        </p:txBody>
      </p:sp>
      <p:sp>
        <p:nvSpPr>
          <p:cNvPr id="6" name="Retângulo: Cantos Arredondados 5">
            <a:extLst>
              <a:ext uri="{FF2B5EF4-FFF2-40B4-BE49-F238E27FC236}">
                <a16:creationId xmlns:a16="http://schemas.microsoft.com/office/drawing/2014/main" id="{25003EFA-B31A-DCF1-577F-060C7AEB8E52}"/>
              </a:ext>
            </a:extLst>
          </p:cNvPr>
          <p:cNvSpPr/>
          <p:nvPr/>
        </p:nvSpPr>
        <p:spPr>
          <a:xfrm>
            <a:off x="89850" y="3214151"/>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pic>
        <p:nvPicPr>
          <p:cNvPr id="8" name="Imagem 7">
            <a:extLst>
              <a:ext uri="{FF2B5EF4-FFF2-40B4-BE49-F238E27FC236}">
                <a16:creationId xmlns:a16="http://schemas.microsoft.com/office/drawing/2014/main" id="{823D50FE-3E3A-70CC-3F40-42089ACE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559887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O que os capítulos 4 e 5 de Atos registram quanto à perseguição da Igreja? </a:t>
            </a:r>
          </a:p>
          <a:p>
            <a:r>
              <a:rPr lang="pt-BR" sz="2000" dirty="0">
                <a:latin typeface="Panton" panose="00000500000000000000" pitchFamily="2" charset="0"/>
              </a:rPr>
              <a:t>Registram que a perseguição era inicialmente focada nos apóstolos, líderes da igreja.</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pic>
        <p:nvPicPr>
          <p:cNvPr id="2" name="Imagem 1">
            <a:extLst>
              <a:ext uri="{FF2B5EF4-FFF2-40B4-BE49-F238E27FC236}">
                <a16:creationId xmlns:a16="http://schemas.microsoft.com/office/drawing/2014/main" id="{4033CD10-3E04-B065-F3AC-0F6CFDF7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8945C80D-D5D3-4FF7-DD5B-F41FB65BAA9F}"/>
              </a:ext>
            </a:extLst>
          </p:cNvPr>
          <p:cNvSpPr txBox="1"/>
          <p:nvPr/>
        </p:nvSpPr>
        <p:spPr>
          <a:xfrm>
            <a:off x="1402689" y="3596840"/>
            <a:ext cx="8544875" cy="1015663"/>
          </a:xfrm>
          <a:prstGeom prst="rect">
            <a:avLst/>
          </a:prstGeom>
          <a:noFill/>
        </p:spPr>
        <p:txBody>
          <a:bodyPr wrap="square" rtlCol="0">
            <a:spAutoFit/>
          </a:bodyPr>
          <a:lstStyle/>
          <a:p>
            <a:r>
              <a:rPr lang="pt-BR" sz="2000" dirty="0">
                <a:latin typeface="Panton Bold" panose="00000800000000000000" pitchFamily="2" charset="0"/>
              </a:rPr>
              <a:t>O que Atos 8.4 mostra sobre a Igreja Primitiva? </a:t>
            </a:r>
          </a:p>
          <a:p>
            <a:r>
              <a:rPr lang="pt-BR" sz="2000" dirty="0">
                <a:latin typeface="Panton" panose="00000500000000000000" pitchFamily="2" charset="0"/>
              </a:rPr>
              <a:t>Mostra que a igreja primitiva era movida pelo poder do Espírito Santo, ou seja, cheia da presença divina para levar a mensagem de Jesus adiante.</a:t>
            </a:r>
          </a:p>
        </p:txBody>
      </p:sp>
      <p:sp>
        <p:nvSpPr>
          <p:cNvPr id="7" name="Retângulo: Cantos Arredondados 6">
            <a:extLst>
              <a:ext uri="{FF2B5EF4-FFF2-40B4-BE49-F238E27FC236}">
                <a16:creationId xmlns:a16="http://schemas.microsoft.com/office/drawing/2014/main" id="{37866B21-9474-95E5-E422-E9B3A64BB1A2}"/>
              </a:ext>
            </a:extLst>
          </p:cNvPr>
          <p:cNvSpPr/>
          <p:nvPr/>
        </p:nvSpPr>
        <p:spPr>
          <a:xfrm>
            <a:off x="89850" y="3596840"/>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sp>
        <p:nvSpPr>
          <p:cNvPr id="9" name="CaixaDeTexto 8">
            <a:extLst>
              <a:ext uri="{FF2B5EF4-FFF2-40B4-BE49-F238E27FC236}">
                <a16:creationId xmlns:a16="http://schemas.microsoft.com/office/drawing/2014/main" id="{23107A65-9F90-4B98-1E10-2299851B824C}"/>
              </a:ext>
            </a:extLst>
          </p:cNvPr>
          <p:cNvSpPr txBox="1"/>
          <p:nvPr/>
        </p:nvSpPr>
        <p:spPr>
          <a:xfrm>
            <a:off x="1408137" y="5011441"/>
            <a:ext cx="8544875" cy="1015663"/>
          </a:xfrm>
          <a:prstGeom prst="rect">
            <a:avLst/>
          </a:prstGeom>
          <a:noFill/>
        </p:spPr>
        <p:txBody>
          <a:bodyPr wrap="square" rtlCol="0">
            <a:spAutoFit/>
          </a:bodyPr>
          <a:lstStyle/>
          <a:p>
            <a:r>
              <a:rPr lang="pt-BR" sz="2000" dirty="0">
                <a:latin typeface="Panton Bold" panose="00000800000000000000" pitchFamily="2" charset="0"/>
              </a:rPr>
              <a:t>De acordo com a lição, que tipo de pregação pode se tornar vazia?</a:t>
            </a:r>
          </a:p>
          <a:p>
            <a:r>
              <a:rPr lang="pt-BR" sz="2000" dirty="0">
                <a:latin typeface="Panton" panose="00000500000000000000" pitchFamily="2" charset="0"/>
              </a:rPr>
              <a:t>A pregação que não tem a cruz de Cristo como base pode se tornar vazia e sem poder transformador.</a:t>
            </a:r>
          </a:p>
        </p:txBody>
      </p:sp>
      <p:sp>
        <p:nvSpPr>
          <p:cNvPr id="10" name="Retângulo: Cantos Arredondados 9">
            <a:extLst>
              <a:ext uri="{FF2B5EF4-FFF2-40B4-BE49-F238E27FC236}">
                <a16:creationId xmlns:a16="http://schemas.microsoft.com/office/drawing/2014/main" id="{478CE0A0-344A-7011-29EB-7850EA957E77}"/>
              </a:ext>
            </a:extLst>
          </p:cNvPr>
          <p:cNvSpPr/>
          <p:nvPr/>
        </p:nvSpPr>
        <p:spPr>
          <a:xfrm>
            <a:off x="95298" y="5011441"/>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244773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animBg="1"/>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2246769"/>
          </a:xfrm>
          <a:prstGeom prst="rect">
            <a:avLst/>
          </a:prstGeom>
          <a:noFill/>
        </p:spPr>
        <p:txBody>
          <a:bodyPr wrap="square" rtlCol="0">
            <a:spAutoFit/>
          </a:bodyPr>
          <a:lstStyle/>
          <a:p>
            <a:pPr algn="ctr"/>
            <a:r>
              <a:rPr lang="pt-BR" sz="2800" dirty="0">
                <a:latin typeface="Panton Bold" panose="00000800000000000000" pitchFamily="2" charset="0"/>
              </a:rPr>
              <a:t>Mas os que andavam dispersos iam por toda parte anunciando a palavra. E, descendo Filipe à cidade de Samaria, lhes pregava a Cristo (Atos 8:4-5)</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553200"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6784128" y="2569058"/>
            <a:ext cx="1649080" cy="1938992"/>
          </a:xfrm>
          <a:prstGeom prst="rect">
            <a:avLst/>
          </a:prstGeom>
          <a:noFill/>
        </p:spPr>
        <p:txBody>
          <a:bodyPr wrap="square" rtlCol="0">
            <a:spAutoFit/>
          </a:bodyPr>
          <a:lstStyle/>
          <a:p>
            <a:pPr algn="ctr"/>
            <a:r>
              <a:rPr lang="pt-BR" sz="1500" dirty="0">
                <a:solidFill>
                  <a:schemeClr val="bg1">
                    <a:lumMod val="75000"/>
                  </a:schemeClr>
                </a:solidFill>
                <a:latin typeface="Panton Bold" panose="00000800000000000000" pitchFamily="2" charset="0"/>
              </a:rPr>
              <a:t>A igreja só crescerá quando ultrapassar seus próprios limites e levar a mensagem de Cristo para além de suas paredes.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Atos 8.1-8,12-15</a:t>
            </a:r>
            <a:endParaRPr lang="pt-BR"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6391B468-BB11-8F7D-373B-C164D96AC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39925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O que Atos 8.14 mostra sobre a igreja em Jerusalém?</a:t>
            </a:r>
          </a:p>
          <a:p>
            <a:r>
              <a:rPr lang="pt-BR" sz="2000" dirty="0">
                <a:latin typeface="Panton" panose="00000500000000000000" pitchFamily="2" charset="0"/>
              </a:rPr>
              <a:t>Mostra que a igreja em Jerusalém dava suporte ao trabalho missionário, enviando Pedro e João para fortalecer os novos convertidos em Samaria.</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04</a:t>
            </a:r>
          </a:p>
        </p:txBody>
      </p:sp>
      <p:sp>
        <p:nvSpPr>
          <p:cNvPr id="3" name="CaixaDeTexto 2">
            <a:extLst>
              <a:ext uri="{FF2B5EF4-FFF2-40B4-BE49-F238E27FC236}">
                <a16:creationId xmlns:a16="http://schemas.microsoft.com/office/drawing/2014/main" id="{848E5624-C2FA-0ADA-7661-FCEA559A68B9}"/>
              </a:ext>
            </a:extLst>
          </p:cNvPr>
          <p:cNvSpPr txBox="1"/>
          <p:nvPr/>
        </p:nvSpPr>
        <p:spPr>
          <a:xfrm>
            <a:off x="1428089" y="3509908"/>
            <a:ext cx="8544875" cy="707886"/>
          </a:xfrm>
          <a:prstGeom prst="rect">
            <a:avLst/>
          </a:prstGeom>
          <a:noFill/>
        </p:spPr>
        <p:txBody>
          <a:bodyPr wrap="square" rtlCol="0">
            <a:spAutoFit/>
          </a:bodyPr>
          <a:lstStyle/>
          <a:p>
            <a:r>
              <a:rPr lang="pt-BR" sz="2000" dirty="0">
                <a:latin typeface="Panton Bold" panose="00000800000000000000" pitchFamily="2" charset="0"/>
              </a:rPr>
              <a:t>O que está incompleto sem o recebimento do Espírito Santo? </a:t>
            </a:r>
          </a:p>
          <a:p>
            <a:r>
              <a:rPr lang="pt-BR" sz="2000" dirty="0">
                <a:latin typeface="Panton" panose="00000500000000000000" pitchFamily="2" charset="0"/>
              </a:rPr>
              <a:t>O discipulado cristão.</a:t>
            </a:r>
          </a:p>
        </p:txBody>
      </p:sp>
      <p:sp>
        <p:nvSpPr>
          <p:cNvPr id="8" name="Retângulo: Cantos Arredondados 7">
            <a:extLst>
              <a:ext uri="{FF2B5EF4-FFF2-40B4-BE49-F238E27FC236}">
                <a16:creationId xmlns:a16="http://schemas.microsoft.com/office/drawing/2014/main" id="{115D6FEC-1328-9EB1-DBD9-78C71F938D0E}"/>
              </a:ext>
            </a:extLst>
          </p:cNvPr>
          <p:cNvSpPr/>
          <p:nvPr/>
        </p:nvSpPr>
        <p:spPr>
          <a:xfrm>
            <a:off x="115250" y="3509908"/>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05</a:t>
            </a:r>
          </a:p>
        </p:txBody>
      </p:sp>
      <p:pic>
        <p:nvPicPr>
          <p:cNvPr id="2" name="Imagem 1">
            <a:extLst>
              <a:ext uri="{FF2B5EF4-FFF2-40B4-BE49-F238E27FC236}">
                <a16:creationId xmlns:a16="http://schemas.microsoft.com/office/drawing/2014/main" id="{7DE799BF-6A62-5C2F-95EE-17AD9E80C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44650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17859" y="2459740"/>
            <a:ext cx="1650425" cy="2800767"/>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Mas os que andavam dispersos iam por toda parte anunciando a palavra. E, descendo Filipe à cidade de Samaria, lhes pregava a Cristo (Atos 8:4-5)</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1909163" cy="1447942"/>
          </a:xfrm>
        </p:spPr>
        <p:txBody>
          <a:bodyPr>
            <a:normAutofit/>
          </a:bodyPr>
          <a:lstStyle/>
          <a:p>
            <a:r>
              <a:rPr lang="pt-BR" sz="2400" dirty="0">
                <a:solidFill>
                  <a:schemeClr val="accent2">
                    <a:lumMod val="40000"/>
                    <a:lumOff val="60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380217" y="457200"/>
            <a:ext cx="6071425"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380218" y="740953"/>
            <a:ext cx="6234546"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2532209" y="2569058"/>
            <a:ext cx="5813506" cy="1815882"/>
          </a:xfrm>
          <a:prstGeom prst="rect">
            <a:avLst/>
          </a:prstGeom>
          <a:noFill/>
        </p:spPr>
        <p:txBody>
          <a:bodyPr wrap="square" rtlCol="0">
            <a:spAutoFit/>
          </a:bodyPr>
          <a:lstStyle/>
          <a:p>
            <a:pPr algn="ctr"/>
            <a:r>
              <a:rPr lang="pt-BR" sz="2800" dirty="0">
                <a:latin typeface="Panton Bold" panose="00000800000000000000" pitchFamily="2" charset="0"/>
              </a:rPr>
              <a:t>A igreja só crescerá quando ultrapassar seus próprios limites e levar a mensagem de Cristo para além de suas paredes.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Atos 8.1-8,12-15</a:t>
            </a:r>
            <a:endParaRPr lang="pt-BR"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56391723-6F1A-6A39-F8E5-14C7672E3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95" y="1835574"/>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B020EF5-966F-1D64-2E21-6A6F2249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58709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391736" y="2459740"/>
            <a:ext cx="1676548" cy="2800767"/>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Mas os que andavam dispersos iam por toda parte anunciando a palavra. E, descendo Filipe à cidade de Samaria, lhes pregava a Cristo (Atos 8:4-5)</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4136582" y="457200"/>
            <a:ext cx="6093061"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4202744" y="740953"/>
            <a:ext cx="602690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4455886" y="2569058"/>
            <a:ext cx="5500914" cy="830997"/>
          </a:xfrm>
          <a:prstGeom prst="rect">
            <a:avLst/>
          </a:prstGeom>
          <a:noFill/>
        </p:spPr>
        <p:txBody>
          <a:bodyPr wrap="square" rtlCol="0">
            <a:spAutoFit/>
          </a:bodyPr>
          <a:lstStyle/>
          <a:p>
            <a:pPr algn="ctr"/>
            <a:r>
              <a:rPr lang="pt-BR" sz="4800" dirty="0">
                <a:latin typeface="Panton Bold" panose="00000800000000000000" pitchFamily="2" charset="0"/>
              </a:rPr>
              <a:t>Atos 8.1-8,12-15</a:t>
            </a:r>
          </a:p>
        </p:txBody>
      </p:sp>
      <p:sp>
        <p:nvSpPr>
          <p:cNvPr id="12" name="Retângulo: Cantos Arredondados 11">
            <a:extLst>
              <a:ext uri="{FF2B5EF4-FFF2-40B4-BE49-F238E27FC236}">
                <a16:creationId xmlns:a16="http://schemas.microsoft.com/office/drawing/2014/main" id="{32276D9F-3954-2639-2161-C2512719D8AE}"/>
              </a:ext>
            </a:extLst>
          </p:cNvPr>
          <p:cNvSpPr/>
          <p:nvPr/>
        </p:nvSpPr>
        <p:spPr>
          <a:xfrm>
            <a:off x="235409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5">
            <a:extLst>
              <a:ext uri="{FF2B5EF4-FFF2-40B4-BE49-F238E27FC236}">
                <a16:creationId xmlns:a16="http://schemas.microsoft.com/office/drawing/2014/main" id="{2950A969-E9E8-C987-2232-16D99A2F9E64}"/>
              </a:ext>
            </a:extLst>
          </p:cNvPr>
          <p:cNvSpPr txBox="1">
            <a:spLocks/>
          </p:cNvSpPr>
          <p:nvPr/>
        </p:nvSpPr>
        <p:spPr>
          <a:xfrm>
            <a:off x="2104732"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15" name="CaixaDeTexto 14">
            <a:extLst>
              <a:ext uri="{FF2B5EF4-FFF2-40B4-BE49-F238E27FC236}">
                <a16:creationId xmlns:a16="http://schemas.microsoft.com/office/drawing/2014/main" id="{656F61CB-3CF3-29B4-D336-094992C51700}"/>
              </a:ext>
            </a:extLst>
          </p:cNvPr>
          <p:cNvSpPr txBox="1"/>
          <p:nvPr/>
        </p:nvSpPr>
        <p:spPr>
          <a:xfrm>
            <a:off x="2300899" y="2569058"/>
            <a:ext cx="1716789" cy="2062103"/>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A igreja só crescerá quando ultrapassar seus próprios limites e levar a mensagem de Cristo para além de suas paredes.</a:t>
            </a:r>
          </a:p>
        </p:txBody>
      </p:sp>
      <p:pic>
        <p:nvPicPr>
          <p:cNvPr id="2052" name="Picture 4">
            <a:extLst>
              <a:ext uri="{FF2B5EF4-FFF2-40B4-BE49-F238E27FC236}">
                <a16:creationId xmlns:a16="http://schemas.microsoft.com/office/drawing/2014/main" id="{F7BCB1C0-9541-155C-33AA-144BF2F2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514" y="1777004"/>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5">
            <a:extLst>
              <a:ext uri="{FF2B5EF4-FFF2-40B4-BE49-F238E27FC236}">
                <a16:creationId xmlns:a16="http://schemas.microsoft.com/office/drawing/2014/main" id="{5054B53F-E311-A32F-9F47-8B7FC9071E44}"/>
              </a:ext>
            </a:extLst>
          </p:cNvPr>
          <p:cNvSpPr txBox="1">
            <a:spLocks/>
          </p:cNvSpPr>
          <p:nvPr/>
        </p:nvSpPr>
        <p:spPr>
          <a:xfrm>
            <a:off x="311523" y="663917"/>
            <a:ext cx="1909163" cy="1447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TEXTO ÁUREO</a:t>
            </a:r>
          </a:p>
        </p:txBody>
      </p:sp>
      <p:pic>
        <p:nvPicPr>
          <p:cNvPr id="2" name="Imagem 1">
            <a:extLst>
              <a:ext uri="{FF2B5EF4-FFF2-40B4-BE49-F238E27FC236}">
                <a16:creationId xmlns:a16="http://schemas.microsoft.com/office/drawing/2014/main" id="{83E5A1D0-63E6-B83E-A2D5-2E739D66E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148114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2203-8B1A-A63A-A41A-D5E1B7CC4C32}"/>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77C0D135-D97F-0126-63D7-54A4BCD2C26A}"/>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C8AA857-15E8-D0E9-59E6-480ADA11B96F}"/>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5CCCA08F-2ADE-DD6D-6DE0-17CBE0A237BD}"/>
              </a:ext>
            </a:extLst>
          </p:cNvPr>
          <p:cNvSpPr txBox="1"/>
          <p:nvPr/>
        </p:nvSpPr>
        <p:spPr>
          <a:xfrm>
            <a:off x="612978" y="2040692"/>
            <a:ext cx="9697669" cy="3970318"/>
          </a:xfrm>
          <a:prstGeom prst="rect">
            <a:avLst/>
          </a:prstGeom>
          <a:noFill/>
        </p:spPr>
        <p:txBody>
          <a:bodyPr wrap="square" rtlCol="0">
            <a:spAutoFit/>
          </a:bodyPr>
          <a:lstStyle/>
          <a:p>
            <a:r>
              <a:rPr lang="pt-BR" sz="2100" dirty="0">
                <a:latin typeface="Panton Bold" panose="00000800000000000000" pitchFamily="2" charset="0"/>
              </a:rPr>
              <a:t>Atos 8.1-8,12-15</a:t>
            </a:r>
          </a:p>
          <a:p>
            <a:r>
              <a:rPr lang="pt-BR" sz="2100" dirty="0">
                <a:latin typeface="Panton" panose="00000500000000000000" pitchFamily="2" charset="0"/>
              </a:rPr>
              <a:t>1 — E também Saulo consentiu na morte dele. E fez-se, naquele dia, uma grande perseguição contra a igreja que estava em Jerusalém; e todos foram dispersos pelas terras da Judeia e da Samaria, exceto os apóstolos.</a:t>
            </a:r>
          </a:p>
          <a:p>
            <a:r>
              <a:rPr lang="pt-BR" sz="2100" dirty="0">
                <a:latin typeface="Panton" panose="00000500000000000000" pitchFamily="2" charset="0"/>
              </a:rPr>
              <a:t>2 — E uns varões piedosos foram enterrar Estêvão e fizeram sobre ele grande pranto.</a:t>
            </a:r>
          </a:p>
          <a:p>
            <a:r>
              <a:rPr lang="pt-BR" sz="2100" dirty="0">
                <a:latin typeface="Panton" panose="00000500000000000000" pitchFamily="2" charset="0"/>
              </a:rPr>
              <a:t>3 — E Saulo assolava a igreja, entrando pelas casas; e, arrastando homens e mulheres, os encerrava na prisão.</a:t>
            </a:r>
          </a:p>
          <a:p>
            <a:r>
              <a:rPr lang="pt-BR" sz="2100" dirty="0">
                <a:latin typeface="Panton" panose="00000500000000000000" pitchFamily="2" charset="0"/>
              </a:rPr>
              <a:t>4 — Mas os que andavam dispersos iam por toda parte anunciando a palavra.</a:t>
            </a:r>
          </a:p>
          <a:p>
            <a:r>
              <a:rPr lang="pt-BR" sz="2100" dirty="0">
                <a:latin typeface="Panton" panose="00000500000000000000" pitchFamily="2" charset="0"/>
              </a:rPr>
              <a:t>5 — E, descendo Filipe à cidade de Samaria, lhes pregava a Cristo.</a:t>
            </a:r>
          </a:p>
          <a:p>
            <a:r>
              <a:rPr lang="pt-BR" sz="2100" dirty="0">
                <a:latin typeface="Panton" panose="00000500000000000000" pitchFamily="2" charset="0"/>
              </a:rPr>
              <a:t>6 — E as multidões unanimemente prestavam atenção ao que Filipe dizia, porque ouviam e viam os sinais que ele fazia,</a:t>
            </a:r>
          </a:p>
        </p:txBody>
      </p:sp>
      <p:pic>
        <p:nvPicPr>
          <p:cNvPr id="2" name="Imagem 1">
            <a:extLst>
              <a:ext uri="{FF2B5EF4-FFF2-40B4-BE49-F238E27FC236}">
                <a16:creationId xmlns:a16="http://schemas.microsoft.com/office/drawing/2014/main" id="{246A31B2-43DF-5C3B-EBB4-64BE8817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05315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EBF0C-6DC0-BB2D-E7CE-BD9A6709C55F}"/>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F14A9357-049B-67E9-5A35-15D261A9FDEB}"/>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FC217F70-AD32-1A9E-380F-71D47E9EEB23}"/>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ED4BDE95-FC32-2638-3424-039EED349615}"/>
              </a:ext>
            </a:extLst>
          </p:cNvPr>
          <p:cNvSpPr txBox="1"/>
          <p:nvPr/>
        </p:nvSpPr>
        <p:spPr>
          <a:xfrm>
            <a:off x="612978" y="2040692"/>
            <a:ext cx="9697669" cy="3970318"/>
          </a:xfrm>
          <a:prstGeom prst="rect">
            <a:avLst/>
          </a:prstGeom>
          <a:noFill/>
        </p:spPr>
        <p:txBody>
          <a:bodyPr wrap="square" rtlCol="0">
            <a:spAutoFit/>
          </a:bodyPr>
          <a:lstStyle/>
          <a:p>
            <a:r>
              <a:rPr lang="pt-BR" sz="2100" dirty="0">
                <a:latin typeface="Panton Bold" panose="00000800000000000000" pitchFamily="2" charset="0"/>
              </a:rPr>
              <a:t>Atos 8.1-8,12-15</a:t>
            </a:r>
          </a:p>
          <a:p>
            <a:r>
              <a:rPr lang="pt-BR" sz="2100" dirty="0">
                <a:latin typeface="Panton" panose="00000500000000000000" pitchFamily="2" charset="0"/>
              </a:rPr>
              <a:t>7 — pois que os espíritos imundos saíam de muitos que os tinham, clamando em alta voz; e muitos paralíticos e coxos eram curados.</a:t>
            </a:r>
          </a:p>
          <a:p>
            <a:r>
              <a:rPr lang="pt-BR" sz="2100" dirty="0">
                <a:latin typeface="Panton" panose="00000500000000000000" pitchFamily="2" charset="0"/>
              </a:rPr>
              <a:t>8 — E havia grande alegria naquela cidade.</a:t>
            </a:r>
          </a:p>
          <a:p>
            <a:r>
              <a:rPr lang="pt-BR" sz="2100" dirty="0">
                <a:latin typeface="Panton" panose="00000500000000000000" pitchFamily="2" charset="0"/>
              </a:rPr>
              <a:t>12 — Mas, como cressem em Filipe, que lhes pregava acerca do Reino de Deus e do nome de Jesus Cristo, se batizavam, tanto homens como mulheres.</a:t>
            </a:r>
          </a:p>
          <a:p>
            <a:r>
              <a:rPr lang="pt-BR" sz="2100" dirty="0">
                <a:latin typeface="Panton" panose="00000500000000000000" pitchFamily="2" charset="0"/>
              </a:rPr>
              <a:t>13 — E creu até o próprio Simão; e, sendo batizado, ficou, de contínuo, com Filipe e, vendo os sinais e as grandes maravilhas que se faziam, estava atônito.</a:t>
            </a:r>
          </a:p>
          <a:p>
            <a:r>
              <a:rPr lang="pt-BR" sz="2100" dirty="0">
                <a:latin typeface="Panton" panose="00000500000000000000" pitchFamily="2" charset="0"/>
              </a:rPr>
              <a:t>14 — Os apóstolos, pois, que estavam em Jerusalém, ouvindo que Samaria recebera a palavra de Deus, enviaram para lá Pedro e João,</a:t>
            </a:r>
          </a:p>
          <a:p>
            <a:r>
              <a:rPr lang="pt-BR" sz="2100" dirty="0">
                <a:latin typeface="Panton" panose="00000500000000000000" pitchFamily="2" charset="0"/>
              </a:rPr>
              <a:t>15 — os quais, tendo descido, oraram por eles para que recebessem o Espírito Santo.</a:t>
            </a:r>
          </a:p>
        </p:txBody>
      </p:sp>
      <p:pic>
        <p:nvPicPr>
          <p:cNvPr id="2" name="Imagem 1">
            <a:extLst>
              <a:ext uri="{FF2B5EF4-FFF2-40B4-BE49-F238E27FC236}">
                <a16:creationId xmlns:a16="http://schemas.microsoft.com/office/drawing/2014/main" id="{86FAEF51-393E-0C44-3EA3-752147658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95428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720671"/>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OBJETIVOS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Apresentar como a perseguição contribuiu para a expansão da igreja primitiva</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69"/>
            <a:ext cx="3214690" cy="4706590"/>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Expor a centralidade de Cristo e da Palavra de Deus na evangelização realizada pela Igreja</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70658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Enfatizar o papel da Igreja em apoiar e discipular os novos convertidos</a:t>
            </a:r>
          </a:p>
        </p:txBody>
      </p:sp>
      <p:pic>
        <p:nvPicPr>
          <p:cNvPr id="2" name="Imagem 1">
            <a:extLst>
              <a:ext uri="{FF2B5EF4-FFF2-40B4-BE49-F238E27FC236}">
                <a16:creationId xmlns:a16="http://schemas.microsoft.com/office/drawing/2014/main" id="{DA32A155-2BE8-1853-8AE6-8086D73A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215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7"/>
            <a:ext cx="3214690" cy="459266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RESUMO DOS PONTOS E SUBPONTOS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458891" y="3666277"/>
            <a:ext cx="2905864" cy="1800493"/>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 - A IGREJA DIANTE DA PERSEGUIÇÃO</a:t>
            </a:r>
          </a:p>
          <a:p>
            <a:pPr algn="ctr"/>
            <a:r>
              <a:rPr lang="pt-BR" sz="1850" dirty="0">
                <a:solidFill>
                  <a:schemeClr val="accent2">
                    <a:lumMod val="75000"/>
                  </a:schemeClr>
                </a:solidFill>
                <a:latin typeface="Panton Bold" panose="00000800000000000000" pitchFamily="2" charset="0"/>
              </a:rPr>
              <a:t>1 - Embora perseguida, não fragmentada</a:t>
            </a:r>
          </a:p>
          <a:p>
            <a:pPr algn="ctr"/>
            <a:r>
              <a:rPr lang="pt-BR" sz="1850" dirty="0">
                <a:solidFill>
                  <a:schemeClr val="accent2">
                    <a:lumMod val="75000"/>
                  </a:schemeClr>
                </a:solidFill>
                <a:latin typeface="Panton Bold" panose="00000800000000000000" pitchFamily="2" charset="0"/>
              </a:rPr>
              <a:t>2 - A igreja em luto</a:t>
            </a:r>
          </a:p>
          <a:p>
            <a:pPr algn="ctr"/>
            <a:r>
              <a:rPr lang="pt-BR" sz="1850" dirty="0">
                <a:solidFill>
                  <a:schemeClr val="accent2">
                    <a:lumMod val="75000"/>
                  </a:schemeClr>
                </a:solidFill>
                <a:latin typeface="Panton Bold" panose="00000800000000000000" pitchFamily="2" charset="0"/>
              </a:rPr>
              <a:t>3 - Mas não desesperada</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70"/>
            <a:ext cx="3214690" cy="457749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846786" y="3659182"/>
            <a:ext cx="2900855" cy="1800493"/>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 - A IGREJA QUE EVANGELIZA</a:t>
            </a:r>
          </a:p>
          <a:p>
            <a:pPr algn="ctr"/>
            <a:r>
              <a:rPr lang="pt-BR" sz="1850" dirty="0">
                <a:solidFill>
                  <a:schemeClr val="accent2">
                    <a:lumMod val="75000"/>
                  </a:schemeClr>
                </a:solidFill>
                <a:latin typeface="Panton Bold" panose="00000800000000000000" pitchFamily="2" charset="0"/>
              </a:rPr>
              <a:t>1 - Evangelização centrada na Palavra</a:t>
            </a:r>
          </a:p>
          <a:p>
            <a:pPr algn="ctr"/>
            <a:r>
              <a:rPr lang="pt-BR" sz="1850" dirty="0">
                <a:solidFill>
                  <a:schemeClr val="accent2">
                    <a:lumMod val="75000"/>
                  </a:schemeClr>
                </a:solidFill>
                <a:latin typeface="Panton Bold" panose="00000800000000000000" pitchFamily="2" charset="0"/>
              </a:rPr>
              <a:t>2 - Evangelização centrada em Cristo</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57749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220607" y="3659182"/>
            <a:ext cx="2963918" cy="2369880"/>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III - A IGREJA QUE DÁ SUPORTE À EVANGELIZAÇÃO</a:t>
            </a:r>
          </a:p>
          <a:p>
            <a:pPr algn="ctr"/>
            <a:r>
              <a:rPr lang="pt-BR" sz="1850" dirty="0">
                <a:solidFill>
                  <a:schemeClr val="accent2">
                    <a:lumMod val="75000"/>
                  </a:schemeClr>
                </a:solidFill>
                <a:latin typeface="Panton Bold" panose="00000800000000000000" pitchFamily="2" charset="0"/>
              </a:rPr>
              <a:t>1 - O suporte da igreja</a:t>
            </a:r>
          </a:p>
          <a:p>
            <a:pPr algn="ctr"/>
            <a:r>
              <a:rPr lang="pt-BR" sz="1850" dirty="0">
                <a:solidFill>
                  <a:schemeClr val="accent2">
                    <a:lumMod val="75000"/>
                  </a:schemeClr>
                </a:solidFill>
                <a:latin typeface="Panton Bold" panose="00000800000000000000" pitchFamily="2" charset="0"/>
              </a:rPr>
              <a:t>2 - A igreja que discipula</a:t>
            </a:r>
          </a:p>
          <a:p>
            <a:pPr algn="ctr"/>
            <a:r>
              <a:rPr lang="pt-BR" sz="1850" dirty="0">
                <a:solidFill>
                  <a:schemeClr val="accent2">
                    <a:lumMod val="75000"/>
                  </a:schemeClr>
                </a:solidFill>
                <a:latin typeface="Panton Bold" panose="00000800000000000000" pitchFamily="2" charset="0"/>
              </a:rPr>
              <a:t>3 - Sem o recebimento do Espírito, o discipulado está incompleto</a:t>
            </a:r>
          </a:p>
        </p:txBody>
      </p:sp>
      <p:pic>
        <p:nvPicPr>
          <p:cNvPr id="2" name="Imagem 1">
            <a:extLst>
              <a:ext uri="{FF2B5EF4-FFF2-40B4-BE49-F238E27FC236}">
                <a16:creationId xmlns:a16="http://schemas.microsoft.com/office/drawing/2014/main" id="{04071F01-03B8-94E9-CAEF-52A9F607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32198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4218-7592-1094-076E-8A9E183D6D90}"/>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EC81A6F-77DF-E76C-061F-F605B2BB2CD8}"/>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33007BE-7871-7E0C-6082-DB677675D39C}"/>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INTRODUÇÃO</a:t>
            </a:r>
          </a:p>
        </p:txBody>
      </p:sp>
      <p:sp>
        <p:nvSpPr>
          <p:cNvPr id="5" name="CaixaDeTexto 4">
            <a:extLst>
              <a:ext uri="{FF2B5EF4-FFF2-40B4-BE49-F238E27FC236}">
                <a16:creationId xmlns:a16="http://schemas.microsoft.com/office/drawing/2014/main" id="{9DD62FD4-C014-18CD-E70C-F2F61101B6CA}"/>
              </a:ext>
            </a:extLst>
          </p:cNvPr>
          <p:cNvSpPr txBox="1"/>
          <p:nvPr/>
        </p:nvSpPr>
        <p:spPr>
          <a:xfrm>
            <a:off x="458891" y="2040692"/>
            <a:ext cx="7968966" cy="4493538"/>
          </a:xfrm>
          <a:prstGeom prst="rect">
            <a:avLst/>
          </a:prstGeom>
          <a:noFill/>
        </p:spPr>
        <p:txBody>
          <a:bodyPr wrap="square" rtlCol="0">
            <a:spAutoFit/>
          </a:bodyPr>
          <a:lstStyle/>
          <a:p>
            <a:pPr algn="ctr"/>
            <a:r>
              <a:rPr lang="pt-BR" sz="2200" dirty="0">
                <a:latin typeface="Panton" panose="00000500000000000000" pitchFamily="2" charset="0"/>
              </a:rPr>
              <a:t>Nesta semana, vamos estudar como a Igreja foi dispersa por causa de uma grande perseguição. Até então, os cristãos estavam concentrados em Jerusalém e não tinham avançado na missão de espalhar o Evangelho. Mas tudo mudou quando Estêvão, um dos sete escolhidos para servir, foi morto por causa de sua fé. Na verdade, Jesus já havia predito em Atos 1.8 que os cristãos seriam espalhados pelo mundo para anunciar a sua mensagem. Muitas vezes, Deus usa circunstâncias para cumprir seus propósitos. Foi isso que aconteceu com a igreja em Jerusalém: mesmo sofrendo uma grande perda e tendo de sair da cidade, os cristãos não fugiram derrotados. Pelo contrário, eles continuaram firmes, levando as Boas-Novas para outras pessoas.</a:t>
            </a:r>
          </a:p>
        </p:txBody>
      </p:sp>
      <p:sp>
        <p:nvSpPr>
          <p:cNvPr id="6" name="Retângulo: Cantos Arredondados 5">
            <a:extLst>
              <a:ext uri="{FF2B5EF4-FFF2-40B4-BE49-F238E27FC236}">
                <a16:creationId xmlns:a16="http://schemas.microsoft.com/office/drawing/2014/main" id="{8CCB4EFF-0979-E882-DBE7-79FB85E1A47D}"/>
              </a:ext>
            </a:extLst>
          </p:cNvPr>
          <p:cNvSpPr/>
          <p:nvPr/>
        </p:nvSpPr>
        <p:spPr>
          <a:xfrm>
            <a:off x="8434115" y="2357138"/>
            <a:ext cx="235553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Igreja</a:t>
            </a:r>
          </a:p>
        </p:txBody>
      </p:sp>
      <p:sp>
        <p:nvSpPr>
          <p:cNvPr id="11" name="Retângulo: Cantos Arredondados 10">
            <a:extLst>
              <a:ext uri="{FF2B5EF4-FFF2-40B4-BE49-F238E27FC236}">
                <a16:creationId xmlns:a16="http://schemas.microsoft.com/office/drawing/2014/main" id="{F42F428F-359C-CE99-86C8-516AC11D3CD9}"/>
              </a:ext>
            </a:extLst>
          </p:cNvPr>
          <p:cNvSpPr/>
          <p:nvPr/>
        </p:nvSpPr>
        <p:spPr>
          <a:xfrm>
            <a:off x="8427857" y="3144610"/>
            <a:ext cx="2361795"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Perseguição</a:t>
            </a:r>
          </a:p>
        </p:txBody>
      </p:sp>
      <p:sp>
        <p:nvSpPr>
          <p:cNvPr id="12" name="Retângulo: Cantos Arredondados 11">
            <a:extLst>
              <a:ext uri="{FF2B5EF4-FFF2-40B4-BE49-F238E27FC236}">
                <a16:creationId xmlns:a16="http://schemas.microsoft.com/office/drawing/2014/main" id="{B1529176-9E9C-A65C-6E7E-0AA2BDF3718F}"/>
              </a:ext>
            </a:extLst>
          </p:cNvPr>
          <p:cNvSpPr/>
          <p:nvPr/>
        </p:nvSpPr>
        <p:spPr>
          <a:xfrm>
            <a:off x="8434115" y="3959971"/>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Evangelho</a:t>
            </a:r>
          </a:p>
        </p:txBody>
      </p:sp>
      <p:sp>
        <p:nvSpPr>
          <p:cNvPr id="13" name="Retângulo: Cantos Arredondados 12">
            <a:extLst>
              <a:ext uri="{FF2B5EF4-FFF2-40B4-BE49-F238E27FC236}">
                <a16:creationId xmlns:a16="http://schemas.microsoft.com/office/drawing/2014/main" id="{F2C94B65-E490-8394-3B5D-3CC34DBC3578}"/>
              </a:ext>
            </a:extLst>
          </p:cNvPr>
          <p:cNvSpPr/>
          <p:nvPr/>
        </p:nvSpPr>
        <p:spPr>
          <a:xfrm>
            <a:off x="8452264" y="4761388"/>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Evangelização</a:t>
            </a:r>
          </a:p>
        </p:txBody>
      </p:sp>
      <p:pic>
        <p:nvPicPr>
          <p:cNvPr id="2" name="Imagem 1">
            <a:extLst>
              <a:ext uri="{FF2B5EF4-FFF2-40B4-BE49-F238E27FC236}">
                <a16:creationId xmlns:a16="http://schemas.microsoft.com/office/drawing/2014/main" id="{7511B91D-6F11-F61B-F01C-96A9B2AA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64808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animBg="1"/>
      <p:bldP spid="13"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18356</TotalTime>
  <Words>2939</Words>
  <Application>Microsoft Office PowerPoint</Application>
  <PresentationFormat>Widescreen</PresentationFormat>
  <Paragraphs>135</Paragraphs>
  <Slides>20</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20</vt:i4>
      </vt:variant>
    </vt:vector>
  </HeadingPairs>
  <TitlesOfParts>
    <vt:vector size="29" baseType="lpstr">
      <vt:lpstr>Panton Black</vt:lpstr>
      <vt:lpstr>Panton</vt:lpstr>
      <vt:lpstr>Times New Roman</vt:lpstr>
      <vt:lpstr>Calibri</vt:lpstr>
      <vt:lpstr>Panton Bold</vt:lpstr>
      <vt:lpstr>Arial</vt:lpstr>
      <vt:lpstr>Panton ExtraBold</vt:lpstr>
      <vt:lpstr>Calibri Light</vt:lpstr>
      <vt:lpstr>Tema do Office</vt:lpstr>
      <vt:lpstr>A Expansão da igreja</vt:lpstr>
      <vt:lpstr>TEXTO ÁUREO</vt:lpstr>
      <vt:lpstr>TEXTO ÁUREO</vt:lpstr>
      <vt:lpstr>Apresentação do PowerPoint</vt:lpstr>
      <vt:lpstr>LEITURA BÍBLICA EM CLASSE</vt:lpstr>
      <vt:lpstr>LEITURA BÍBLICA EM CLASSE</vt:lpstr>
      <vt:lpstr>OBJETIVOS</vt:lpstr>
      <vt:lpstr>RESUMO DOS PONTOS E SUBPONTOS</vt:lpstr>
      <vt:lpstr>INTRODUÇÃO</vt:lpstr>
      <vt:lpstr>I - A IGREJA DIANTE DA PERSEGUIÇÃO</vt:lpstr>
      <vt:lpstr>I - A IGREJA DIANTE DA PERSEGUIÇÃO</vt:lpstr>
      <vt:lpstr>I - A IGREJA DIANTE DA PERSEGUIÇÃO</vt:lpstr>
      <vt:lpstr>II - A IGREJA QUE EVANGELIZA</vt:lpstr>
      <vt:lpstr>II - A IGREJA QUE EVANGELIZA</vt:lpstr>
      <vt:lpstr>III - A IGREJA QUE DÁ SUPORTE À EVANGELIZAÇÃO</vt:lpstr>
      <vt:lpstr>III - A IGREJA QUE DÁ SUPORTE À EVANGELIZAÇÃO</vt:lpstr>
      <vt:lpstr>III - A IGREJA QUE DÁ SUPORTE À EVANGELIZAÇÃO</vt:lpstr>
      <vt:lpstr>CONCLUSÃO</vt:lpstr>
      <vt:lpstr>QUESTIONÁRIO</vt:lpstr>
      <vt:lpstr>QUESTIONÁRIO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ILUMINAÇÃO ESPIRITUAL DO CRENTE</dc:title>
  <dc:creator>Daladier Lima Santos</dc:creator>
  <cp:lastModifiedBy>Daladier Lima Santos</cp:lastModifiedBy>
  <cp:revision>39</cp:revision>
  <dcterms:created xsi:type="dcterms:W3CDTF">2020-04-19T11:00:48Z</dcterms:created>
  <dcterms:modified xsi:type="dcterms:W3CDTF">2025-09-01T23:07:47Z</dcterms:modified>
</cp:coreProperties>
</file>