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3"/>
  </p:notesMasterIdLst>
  <p:sldIdLst>
    <p:sldId id="375" r:id="rId2"/>
    <p:sldId id="479" r:id="rId3"/>
    <p:sldId id="480" r:id="rId4"/>
    <p:sldId id="481" r:id="rId5"/>
    <p:sldId id="525" r:id="rId6"/>
    <p:sldId id="531" r:id="rId7"/>
    <p:sldId id="537" r:id="rId8"/>
    <p:sldId id="321" r:id="rId9"/>
    <p:sldId id="515" r:id="rId10"/>
    <p:sldId id="516" r:id="rId11"/>
    <p:sldId id="487" r:id="rId12"/>
    <p:sldId id="538" r:id="rId13"/>
    <p:sldId id="540" r:id="rId14"/>
    <p:sldId id="539" r:id="rId15"/>
    <p:sldId id="541" r:id="rId16"/>
    <p:sldId id="488" r:id="rId17"/>
    <p:sldId id="542" r:id="rId18"/>
    <p:sldId id="543" r:id="rId19"/>
    <p:sldId id="496" r:id="rId20"/>
    <p:sldId id="497" r:id="rId21"/>
    <p:sldId id="514" r:id="rId22"/>
  </p:sldIdLst>
  <p:sldSz cx="12192000" cy="6858000"/>
  <p:notesSz cx="6858000" cy="9144000"/>
  <p:embeddedFontLst>
    <p:embeddedFont>
      <p:font typeface="Panton" panose="00000500000000000000" pitchFamily="2" charset="0"/>
      <p:regular r:id="rId24"/>
    </p:embeddedFont>
    <p:embeddedFont>
      <p:font typeface="Panton Black" panose="00000A00000000000000" pitchFamily="2" charset="0"/>
      <p:bold r:id="rId25"/>
    </p:embeddedFont>
    <p:embeddedFont>
      <p:font typeface="Panton Bold" panose="00000800000000000000" pitchFamily="2" charset="0"/>
      <p:bold r:id="rId26"/>
    </p:embeddedFont>
    <p:embeddedFont>
      <p:font typeface="Panton ExtraBold" panose="00000900000000000000" pitchFamily="2" charset="0"/>
      <p:bold r:id="rId27"/>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3A"/>
    <a:srgbClr val="F2B800"/>
    <a:srgbClr val="E9B616"/>
    <a:srgbClr val="D7C963"/>
    <a:srgbClr val="F5D345"/>
    <a:srgbClr val="FFEA8F"/>
    <a:srgbClr val="FFDF5C"/>
    <a:srgbClr val="CC410E"/>
    <a:srgbClr val="A18D32"/>
    <a:srgbClr val="F37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336F1-A14D-4853-8A76-B7B242D351E2}" v="184" dt="2025-08-23T22:46:14.36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0" autoAdjust="0"/>
    <p:restoredTop sz="94660"/>
  </p:normalViewPr>
  <p:slideViewPr>
    <p:cSldViewPr snapToGrid="0">
      <p:cViewPr varScale="1">
        <p:scale>
          <a:sx n="61" d="100"/>
          <a:sy n="61" d="100"/>
        </p:scale>
        <p:origin x="113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F0C336F1-A14D-4853-8A76-B7B242D351E2}"/>
    <pc:docChg chg="undo custSel addSld delSld modSld">
      <pc:chgData name="Daladier Lima Santos" userId="0434de8674cb0d30" providerId="LiveId" clId="{F0C336F1-A14D-4853-8A76-B7B242D351E2}" dt="2025-08-23T22:46:14.361" v="354" actId="255"/>
      <pc:docMkLst>
        <pc:docMk/>
      </pc:docMkLst>
      <pc:sldChg chg="modSp">
        <pc:chgData name="Daladier Lima Santos" userId="0434de8674cb0d30" providerId="LiveId" clId="{F0C336F1-A14D-4853-8A76-B7B242D351E2}" dt="2025-08-23T22:11:24.782" v="63"/>
        <pc:sldMkLst>
          <pc:docMk/>
          <pc:sldMk cId="2821517358" sldId="321"/>
        </pc:sldMkLst>
        <pc:spChg chg="mod">
          <ac:chgData name="Daladier Lima Santos" userId="0434de8674cb0d30" providerId="LiveId" clId="{F0C336F1-A14D-4853-8A76-B7B242D351E2}" dt="2025-08-23T22:11:10.469" v="61"/>
          <ac:spMkLst>
            <pc:docMk/>
            <pc:sldMk cId="2821517358" sldId="321"/>
            <ac:spMk id="5" creationId="{0823D7C2-6D80-8F1E-715C-0ED61A3A13C1}"/>
          </ac:spMkLst>
        </pc:spChg>
        <pc:spChg chg="mod">
          <ac:chgData name="Daladier Lima Santos" userId="0434de8674cb0d30" providerId="LiveId" clId="{F0C336F1-A14D-4853-8A76-B7B242D351E2}" dt="2025-08-23T22:11:24.782" v="63"/>
          <ac:spMkLst>
            <pc:docMk/>
            <pc:sldMk cId="2821517358" sldId="321"/>
            <ac:spMk id="36" creationId="{BDB7E470-0E5B-CA82-6AEB-F711BDB7C232}"/>
          </ac:spMkLst>
        </pc:spChg>
        <pc:spChg chg="mod">
          <ac:chgData name="Daladier Lima Santos" userId="0434de8674cb0d30" providerId="LiveId" clId="{F0C336F1-A14D-4853-8A76-B7B242D351E2}" dt="2025-08-23T22:11:17.878" v="62"/>
          <ac:spMkLst>
            <pc:docMk/>
            <pc:sldMk cId="2821517358" sldId="321"/>
            <ac:spMk id="37" creationId="{E70E4088-E97A-1486-DC75-A0B9D837CBD2}"/>
          </ac:spMkLst>
        </pc:spChg>
      </pc:sldChg>
      <pc:sldChg chg="modSp">
        <pc:chgData name="Daladier Lima Santos" userId="0434de8674cb0d30" providerId="LiveId" clId="{F0C336F1-A14D-4853-8A76-B7B242D351E2}" dt="2025-08-23T22:46:14.361" v="354" actId="255"/>
        <pc:sldMkLst>
          <pc:docMk/>
          <pc:sldMk cId="3816625619" sldId="375"/>
        </pc:sldMkLst>
        <pc:spChg chg="mod">
          <ac:chgData name="Daladier Lima Santos" userId="0434de8674cb0d30" providerId="LiveId" clId="{F0C336F1-A14D-4853-8A76-B7B242D351E2}" dt="2025-08-23T22:06:46.362" v="5" actId="20577"/>
          <ac:spMkLst>
            <pc:docMk/>
            <pc:sldMk cId="3816625619" sldId="375"/>
            <ac:spMk id="5" creationId="{3C2A3371-23EB-00A1-2BCE-FCF3C1943DE7}"/>
          </ac:spMkLst>
        </pc:spChg>
        <pc:spChg chg="mod">
          <ac:chgData name="Daladier Lima Santos" userId="0434de8674cb0d30" providerId="LiveId" clId="{F0C336F1-A14D-4853-8A76-B7B242D351E2}" dt="2025-08-23T22:46:14.361" v="354" actId="255"/>
          <ac:spMkLst>
            <pc:docMk/>
            <pc:sldMk cId="3816625619" sldId="375"/>
            <ac:spMk id="16" creationId="{CB554169-CB08-4B92-A1EE-27A5D20D150E}"/>
          </ac:spMkLst>
        </pc:spChg>
      </pc:sldChg>
      <pc:sldChg chg="modSp mod">
        <pc:chgData name="Daladier Lima Santos" userId="0434de8674cb0d30" providerId="LiveId" clId="{F0C336F1-A14D-4853-8A76-B7B242D351E2}" dt="2025-08-23T22:08:50.961" v="23"/>
        <pc:sldMkLst>
          <pc:docMk/>
          <pc:sldMk cId="239925401" sldId="479"/>
        </pc:sldMkLst>
        <pc:spChg chg="mod">
          <ac:chgData name="Daladier Lima Santos" userId="0434de8674cb0d30" providerId="LiveId" clId="{F0C336F1-A14D-4853-8A76-B7B242D351E2}" dt="2025-08-23T22:08:02.839" v="14"/>
          <ac:spMkLst>
            <pc:docMk/>
            <pc:sldMk cId="239925401" sldId="479"/>
            <ac:spMk id="6" creationId="{8D0EC274-1820-31E0-0282-D178024D0BFB}"/>
          </ac:spMkLst>
        </pc:spChg>
        <pc:spChg chg="mod">
          <ac:chgData name="Daladier Lima Santos" userId="0434de8674cb0d30" providerId="LiveId" clId="{F0C336F1-A14D-4853-8A76-B7B242D351E2}" dt="2025-08-23T22:08:50.961" v="23"/>
          <ac:spMkLst>
            <pc:docMk/>
            <pc:sldMk cId="239925401" sldId="479"/>
            <ac:spMk id="10" creationId="{EBAADCA0-0665-3DC2-A843-BDC7AA509634}"/>
          </ac:spMkLst>
        </pc:spChg>
        <pc:spChg chg="mod">
          <ac:chgData name="Daladier Lima Santos" userId="0434de8674cb0d30" providerId="LiveId" clId="{F0C336F1-A14D-4853-8A76-B7B242D351E2}" dt="2025-08-23T22:07:18.217" v="9" actId="20577"/>
          <ac:spMkLst>
            <pc:docMk/>
            <pc:sldMk cId="239925401" sldId="479"/>
            <ac:spMk id="20" creationId="{B10409FB-5B30-4C95-B082-6FEFDD711F24}"/>
          </ac:spMkLst>
        </pc:spChg>
      </pc:sldChg>
      <pc:sldChg chg="modSp mod">
        <pc:chgData name="Daladier Lima Santos" userId="0434de8674cb0d30" providerId="LiveId" clId="{F0C336F1-A14D-4853-8A76-B7B242D351E2}" dt="2025-08-23T22:08:58.275" v="26"/>
        <pc:sldMkLst>
          <pc:docMk/>
          <pc:sldMk cId="1587091654" sldId="480"/>
        </pc:sldMkLst>
        <pc:spChg chg="mod">
          <ac:chgData name="Daladier Lima Santos" userId="0434de8674cb0d30" providerId="LiveId" clId="{F0C336F1-A14D-4853-8A76-B7B242D351E2}" dt="2025-08-23T22:08:07.925" v="15"/>
          <ac:spMkLst>
            <pc:docMk/>
            <pc:sldMk cId="1587091654" sldId="480"/>
            <ac:spMk id="6" creationId="{8D0EC274-1820-31E0-0282-D178024D0BFB}"/>
          </ac:spMkLst>
        </pc:spChg>
        <pc:spChg chg="mod">
          <ac:chgData name="Daladier Lima Santos" userId="0434de8674cb0d30" providerId="LiveId" clId="{F0C336F1-A14D-4853-8A76-B7B242D351E2}" dt="2025-08-23T22:08:58.275" v="26"/>
          <ac:spMkLst>
            <pc:docMk/>
            <pc:sldMk cId="1587091654" sldId="480"/>
            <ac:spMk id="10" creationId="{EBAADCA0-0665-3DC2-A843-BDC7AA509634}"/>
          </ac:spMkLst>
        </pc:spChg>
        <pc:spChg chg="mod">
          <ac:chgData name="Daladier Lima Santos" userId="0434de8674cb0d30" providerId="LiveId" clId="{F0C336F1-A14D-4853-8A76-B7B242D351E2}" dt="2025-08-23T22:07:36.271" v="10"/>
          <ac:spMkLst>
            <pc:docMk/>
            <pc:sldMk cId="1587091654" sldId="480"/>
            <ac:spMk id="20" creationId="{B10409FB-5B30-4C95-B082-6FEFDD711F24}"/>
          </ac:spMkLst>
        </pc:spChg>
      </pc:sldChg>
      <pc:sldChg chg="modSp mod">
        <pc:chgData name="Daladier Lima Santos" userId="0434de8674cb0d30" providerId="LiveId" clId="{F0C336F1-A14D-4853-8A76-B7B242D351E2}" dt="2025-08-23T22:08:38.738" v="22" actId="6549"/>
        <pc:sldMkLst>
          <pc:docMk/>
          <pc:sldMk cId="1148114720" sldId="481"/>
        </pc:sldMkLst>
        <pc:spChg chg="mod">
          <ac:chgData name="Daladier Lima Santos" userId="0434de8674cb0d30" providerId="LiveId" clId="{F0C336F1-A14D-4853-8A76-B7B242D351E2}" dt="2025-08-23T22:08:38.738" v="22" actId="6549"/>
          <ac:spMkLst>
            <pc:docMk/>
            <pc:sldMk cId="1148114720" sldId="481"/>
            <ac:spMk id="10" creationId="{EBAADCA0-0665-3DC2-A843-BDC7AA509634}"/>
          </ac:spMkLst>
        </pc:spChg>
        <pc:spChg chg="mod">
          <ac:chgData name="Daladier Lima Santos" userId="0434de8674cb0d30" providerId="LiveId" clId="{F0C336F1-A14D-4853-8A76-B7B242D351E2}" dt="2025-08-23T22:08:12.669" v="16"/>
          <ac:spMkLst>
            <pc:docMk/>
            <pc:sldMk cId="1148114720" sldId="481"/>
            <ac:spMk id="15" creationId="{656F61CB-3CF3-29B4-D336-094992C51700}"/>
          </ac:spMkLst>
        </pc:spChg>
        <pc:spChg chg="mod">
          <ac:chgData name="Daladier Lima Santos" userId="0434de8674cb0d30" providerId="LiveId" clId="{F0C336F1-A14D-4853-8A76-B7B242D351E2}" dt="2025-08-23T22:07:46.071" v="13"/>
          <ac:spMkLst>
            <pc:docMk/>
            <pc:sldMk cId="1148114720" sldId="481"/>
            <ac:spMk id="20" creationId="{B10409FB-5B30-4C95-B082-6FEFDD711F24}"/>
          </ac:spMkLst>
        </pc:spChg>
      </pc:sldChg>
      <pc:sldChg chg="addSp modSp mod">
        <pc:chgData name="Daladier Lima Santos" userId="0434de8674cb0d30" providerId="LiveId" clId="{F0C336F1-A14D-4853-8A76-B7B242D351E2}" dt="2025-08-23T22:33:37.502" v="241" actId="207"/>
        <pc:sldMkLst>
          <pc:docMk/>
          <pc:sldMk cId="1771265591" sldId="487"/>
        </pc:sldMkLst>
        <pc:spChg chg="mod">
          <ac:chgData name="Daladier Lima Santos" userId="0434de8674cb0d30" providerId="LiveId" clId="{F0C336F1-A14D-4853-8A76-B7B242D351E2}" dt="2025-08-23T22:17:44.729" v="119"/>
          <ac:spMkLst>
            <pc:docMk/>
            <pc:sldMk cId="1771265591" sldId="487"/>
            <ac:spMk id="5" creationId="{D1CF6B30-EC2A-E08C-2548-CDA09B446B66}"/>
          </ac:spMkLst>
        </pc:spChg>
        <pc:spChg chg="add mod">
          <ac:chgData name="Daladier Lima Santos" userId="0434de8674cb0d30" providerId="LiveId" clId="{F0C336F1-A14D-4853-8A76-B7B242D351E2}" dt="2025-08-23T22:16:00.016" v="108" actId="1076"/>
          <ac:spMkLst>
            <pc:docMk/>
            <pc:sldMk cId="1771265591" sldId="487"/>
            <ac:spMk id="6" creationId="{D8426887-3DAA-B511-2372-AC1227EB4051}"/>
          </ac:spMkLst>
        </pc:spChg>
        <pc:spChg chg="mod">
          <ac:chgData name="Daladier Lima Santos" userId="0434de8674cb0d30" providerId="LiveId" clId="{F0C336F1-A14D-4853-8A76-B7B242D351E2}" dt="2025-08-23T22:30:00.286" v="214" actId="1076"/>
          <ac:spMkLst>
            <pc:docMk/>
            <pc:sldMk cId="1771265591" sldId="487"/>
            <ac:spMk id="8" creationId="{FDD05D4B-EFE2-ABC8-A720-8B15853D8CA4}"/>
          </ac:spMkLst>
        </pc:spChg>
        <pc:spChg chg="add mod">
          <ac:chgData name="Daladier Lima Santos" userId="0434de8674cb0d30" providerId="LiveId" clId="{F0C336F1-A14D-4853-8A76-B7B242D351E2}" dt="2025-08-23T22:17:50.262" v="121"/>
          <ac:spMkLst>
            <pc:docMk/>
            <pc:sldMk cId="1771265591" sldId="487"/>
            <ac:spMk id="9" creationId="{362B07EA-6AC5-D3CC-65C9-2564E465D0A8}"/>
          </ac:spMkLst>
        </pc:spChg>
        <pc:spChg chg="add mod">
          <ac:chgData name="Daladier Lima Santos" userId="0434de8674cb0d30" providerId="LiveId" clId="{F0C336F1-A14D-4853-8A76-B7B242D351E2}" dt="2025-08-23T22:33:37.502" v="241" actId="207"/>
          <ac:spMkLst>
            <pc:docMk/>
            <pc:sldMk cId="1771265591" sldId="487"/>
            <ac:spMk id="10" creationId="{87DEF0CA-E52A-0EA3-C49F-112CDAF492C6}"/>
          </ac:spMkLst>
        </pc:spChg>
        <pc:spChg chg="mod">
          <ac:chgData name="Daladier Lima Santos" userId="0434de8674cb0d30" providerId="LiveId" clId="{F0C336F1-A14D-4853-8A76-B7B242D351E2}" dt="2025-08-23T22:17:41.796" v="118" actId="404"/>
          <ac:spMkLst>
            <pc:docMk/>
            <pc:sldMk cId="1771265591" sldId="487"/>
            <ac:spMk id="16" creationId="{CB554169-CB08-4B92-A1EE-27A5D20D150E}"/>
          </ac:spMkLst>
        </pc:spChg>
        <pc:spChg chg="mod">
          <ac:chgData name="Daladier Lima Santos" userId="0434de8674cb0d30" providerId="LiveId" clId="{F0C336F1-A14D-4853-8A76-B7B242D351E2}" dt="2025-08-23T22:30:11.460" v="215" actId="207"/>
          <ac:spMkLst>
            <pc:docMk/>
            <pc:sldMk cId="1771265591" sldId="487"/>
            <ac:spMk id="18" creationId="{A6725955-997D-686C-11D3-CAEF0A9D762B}"/>
          </ac:spMkLst>
        </pc:spChg>
        <pc:spChg chg="mod">
          <ac:chgData name="Daladier Lima Santos" userId="0434de8674cb0d30" providerId="LiveId" clId="{F0C336F1-A14D-4853-8A76-B7B242D351E2}" dt="2025-08-23T22:23:27.495" v="158" actId="20577"/>
          <ac:spMkLst>
            <pc:docMk/>
            <pc:sldMk cId="1771265591" sldId="487"/>
            <ac:spMk id="20" creationId="{B10409FB-5B30-4C95-B082-6FEFDD711F24}"/>
          </ac:spMkLst>
        </pc:spChg>
        <pc:spChg chg="mod">
          <ac:chgData name="Daladier Lima Santos" userId="0434de8674cb0d30" providerId="LiveId" clId="{F0C336F1-A14D-4853-8A76-B7B242D351E2}" dt="2025-08-23T22:17:47.529" v="120"/>
          <ac:spMkLst>
            <pc:docMk/>
            <pc:sldMk cId="1771265591" sldId="487"/>
            <ac:spMk id="21" creationId="{1B681CEE-21F3-E5C5-233A-CA3220BBCEAC}"/>
          </ac:spMkLst>
        </pc:spChg>
        <pc:spChg chg="mod">
          <ac:chgData name="Daladier Lima Santos" userId="0434de8674cb0d30" providerId="LiveId" clId="{F0C336F1-A14D-4853-8A76-B7B242D351E2}" dt="2025-08-23T22:32:26.953" v="229" actId="207"/>
          <ac:spMkLst>
            <pc:docMk/>
            <pc:sldMk cId="1771265591" sldId="487"/>
            <ac:spMk id="22" creationId="{F1718742-6149-38D8-122E-1C84480BCC0F}"/>
          </ac:spMkLst>
        </pc:spChg>
      </pc:sldChg>
      <pc:sldChg chg="addSp delSp modSp add del mod">
        <pc:chgData name="Daladier Lima Santos" userId="0434de8674cb0d30" providerId="LiveId" clId="{F0C336F1-A14D-4853-8A76-B7B242D351E2}" dt="2025-08-23T22:41:40.420" v="301"/>
        <pc:sldMkLst>
          <pc:docMk/>
          <pc:sldMk cId="2461729911" sldId="488"/>
        </pc:sldMkLst>
        <pc:spChg chg="mod">
          <ac:chgData name="Daladier Lima Santos" userId="0434de8674cb0d30" providerId="LiveId" clId="{F0C336F1-A14D-4853-8A76-B7B242D351E2}" dt="2025-08-23T22:36:06.552" v="252"/>
          <ac:spMkLst>
            <pc:docMk/>
            <pc:sldMk cId="2461729911" sldId="488"/>
            <ac:spMk id="5" creationId="{D1CF6B30-EC2A-E08C-2548-CDA09B446B66}"/>
          </ac:spMkLst>
        </pc:spChg>
        <pc:spChg chg="add mod">
          <ac:chgData name="Daladier Lima Santos" userId="0434de8674cb0d30" providerId="LiveId" clId="{F0C336F1-A14D-4853-8A76-B7B242D351E2}" dt="2025-08-23T22:16:24.662" v="109"/>
          <ac:spMkLst>
            <pc:docMk/>
            <pc:sldMk cId="2461729911" sldId="488"/>
            <ac:spMk id="6" creationId="{A13363BB-E415-D2B3-6F3C-DDF8D4B1B8EF}"/>
          </ac:spMkLst>
        </pc:spChg>
        <pc:spChg chg="del">
          <ac:chgData name="Daladier Lima Santos" userId="0434de8674cb0d30" providerId="LiveId" clId="{F0C336F1-A14D-4853-8A76-B7B242D351E2}" dt="2025-08-23T22:35:59.885" v="251" actId="478"/>
          <ac:spMkLst>
            <pc:docMk/>
            <pc:sldMk cId="2461729911" sldId="488"/>
            <ac:spMk id="7" creationId="{D717633F-74E9-DBE1-1D0A-949D986D8E2A}"/>
          </ac:spMkLst>
        </pc:spChg>
        <pc:spChg chg="add mod">
          <ac:chgData name="Daladier Lima Santos" userId="0434de8674cb0d30" providerId="LiveId" clId="{F0C336F1-A14D-4853-8A76-B7B242D351E2}" dt="2025-08-23T22:17:59.834" v="124"/>
          <ac:spMkLst>
            <pc:docMk/>
            <pc:sldMk cId="2461729911" sldId="488"/>
            <ac:spMk id="8" creationId="{27D59077-2559-6CA7-4BEF-A0F568D18C47}"/>
          </ac:spMkLst>
        </pc:spChg>
        <pc:spChg chg="add mod">
          <ac:chgData name="Daladier Lima Santos" userId="0434de8674cb0d30" providerId="LiveId" clId="{F0C336F1-A14D-4853-8A76-B7B242D351E2}" dt="2025-08-23T22:16:24.662" v="109"/>
          <ac:spMkLst>
            <pc:docMk/>
            <pc:sldMk cId="2461729911" sldId="488"/>
            <ac:spMk id="9" creationId="{249D5E9C-0CFA-916F-A466-7F0FE60792A0}"/>
          </ac:spMkLst>
        </pc:spChg>
        <pc:spChg chg="mod">
          <ac:chgData name="Daladier Lima Santos" userId="0434de8674cb0d30" providerId="LiveId" clId="{F0C336F1-A14D-4853-8A76-B7B242D351E2}" dt="2025-08-23T22:36:08.838" v="253"/>
          <ac:spMkLst>
            <pc:docMk/>
            <pc:sldMk cId="2461729911" sldId="488"/>
            <ac:spMk id="16" creationId="{CB554169-CB08-4B92-A1EE-27A5D20D150E}"/>
          </ac:spMkLst>
        </pc:spChg>
        <pc:spChg chg="mod">
          <ac:chgData name="Daladier Lima Santos" userId="0434de8674cb0d30" providerId="LiveId" clId="{F0C336F1-A14D-4853-8A76-B7B242D351E2}" dt="2025-08-23T22:37:46.757" v="268" actId="20577"/>
          <ac:spMkLst>
            <pc:docMk/>
            <pc:sldMk cId="2461729911" sldId="488"/>
            <ac:spMk id="18" creationId="{A6725955-997D-686C-11D3-CAEF0A9D762B}"/>
          </ac:spMkLst>
        </pc:spChg>
        <pc:spChg chg="mod">
          <ac:chgData name="Daladier Lima Santos" userId="0434de8674cb0d30" providerId="LiveId" clId="{F0C336F1-A14D-4853-8A76-B7B242D351E2}" dt="2025-08-23T22:41:40.420" v="301"/>
          <ac:spMkLst>
            <pc:docMk/>
            <pc:sldMk cId="2461729911" sldId="488"/>
            <ac:spMk id="20" creationId="{B10409FB-5B30-4C95-B082-6FEFDD711F24}"/>
          </ac:spMkLst>
        </pc:spChg>
        <pc:spChg chg="del mod">
          <ac:chgData name="Daladier Lima Santos" userId="0434de8674cb0d30" providerId="LiveId" clId="{F0C336F1-A14D-4853-8A76-B7B242D351E2}" dt="2025-08-23T22:35:59.885" v="251" actId="478"/>
          <ac:spMkLst>
            <pc:docMk/>
            <pc:sldMk cId="2461729911" sldId="488"/>
            <ac:spMk id="21" creationId="{1B681CEE-21F3-E5C5-233A-CA3220BBCEAC}"/>
          </ac:spMkLst>
        </pc:spChg>
        <pc:spChg chg="del">
          <ac:chgData name="Daladier Lima Santos" userId="0434de8674cb0d30" providerId="LiveId" clId="{F0C336F1-A14D-4853-8A76-B7B242D351E2}" dt="2025-08-23T22:35:59.885" v="251" actId="478"/>
          <ac:spMkLst>
            <pc:docMk/>
            <pc:sldMk cId="2461729911" sldId="488"/>
            <ac:spMk id="22" creationId="{F1718742-6149-38D8-122E-1C84480BCC0F}"/>
          </ac:spMkLst>
        </pc:spChg>
      </pc:sldChg>
      <pc:sldChg chg="addSp modSp add del mod">
        <pc:chgData name="Daladier Lima Santos" userId="0434de8674cb0d30" providerId="LiveId" clId="{F0C336F1-A14D-4853-8A76-B7B242D351E2}" dt="2025-08-23T22:36:16.422" v="254" actId="47"/>
        <pc:sldMkLst>
          <pc:docMk/>
          <pc:sldMk cId="461812317" sldId="489"/>
        </pc:sldMkLst>
        <pc:spChg chg="mod">
          <ac:chgData name="Daladier Lima Santos" userId="0434de8674cb0d30" providerId="LiveId" clId="{F0C336F1-A14D-4853-8A76-B7B242D351E2}" dt="2025-08-23T22:19:40.831" v="138" actId="14100"/>
          <ac:spMkLst>
            <pc:docMk/>
            <pc:sldMk cId="461812317" sldId="489"/>
            <ac:spMk id="5" creationId="{D1CF6B30-EC2A-E08C-2548-CDA09B446B66}"/>
          </ac:spMkLst>
        </pc:spChg>
        <pc:spChg chg="add mod">
          <ac:chgData name="Daladier Lima Santos" userId="0434de8674cb0d30" providerId="LiveId" clId="{F0C336F1-A14D-4853-8A76-B7B242D351E2}" dt="2025-08-23T22:16:28.146" v="110"/>
          <ac:spMkLst>
            <pc:docMk/>
            <pc:sldMk cId="461812317" sldId="489"/>
            <ac:spMk id="6" creationId="{8DA7D60B-AEB6-E809-4690-7BB82B238233}"/>
          </ac:spMkLst>
        </pc:spChg>
        <pc:spChg chg="add mod">
          <ac:chgData name="Daladier Lima Santos" userId="0434de8674cb0d30" providerId="LiveId" clId="{F0C336F1-A14D-4853-8A76-B7B242D351E2}" dt="2025-08-23T22:19:14.925" v="136" actId="14100"/>
          <ac:spMkLst>
            <pc:docMk/>
            <pc:sldMk cId="461812317" sldId="489"/>
            <ac:spMk id="8" creationId="{E1C82707-FD90-8D3B-8327-13DCF2A90649}"/>
          </ac:spMkLst>
        </pc:spChg>
        <pc:spChg chg="add mod">
          <ac:chgData name="Daladier Lima Santos" userId="0434de8674cb0d30" providerId="LiveId" clId="{F0C336F1-A14D-4853-8A76-B7B242D351E2}" dt="2025-08-23T22:16:28.146" v="110"/>
          <ac:spMkLst>
            <pc:docMk/>
            <pc:sldMk cId="461812317" sldId="489"/>
            <ac:spMk id="9" creationId="{21182C58-6517-66BD-369C-1B9531E1BB38}"/>
          </ac:spMkLst>
        </pc:spChg>
        <pc:spChg chg="mod">
          <ac:chgData name="Daladier Lima Santos" userId="0434de8674cb0d30" providerId="LiveId" clId="{F0C336F1-A14D-4853-8A76-B7B242D351E2}" dt="2025-08-23T22:18:24.447" v="131" actId="27636"/>
          <ac:spMkLst>
            <pc:docMk/>
            <pc:sldMk cId="461812317" sldId="489"/>
            <ac:spMk id="16" creationId="{CB554169-CB08-4B92-A1EE-27A5D20D150E}"/>
          </ac:spMkLst>
        </pc:spChg>
        <pc:spChg chg="mod">
          <ac:chgData name="Daladier Lima Santos" userId="0434de8674cb0d30" providerId="LiveId" clId="{F0C336F1-A14D-4853-8A76-B7B242D351E2}" dt="2025-08-23T22:18:41.390" v="135"/>
          <ac:spMkLst>
            <pc:docMk/>
            <pc:sldMk cId="461812317" sldId="489"/>
            <ac:spMk id="21" creationId="{1B681CEE-21F3-E5C5-233A-CA3220BBCEAC}"/>
          </ac:spMkLst>
        </pc:spChg>
      </pc:sldChg>
      <pc:sldChg chg="modSp mod">
        <pc:chgData name="Daladier Lima Santos" userId="0434de8674cb0d30" providerId="LiveId" clId="{F0C336F1-A14D-4853-8A76-B7B242D351E2}" dt="2025-08-23T22:43:47.224" v="342" actId="1036"/>
        <pc:sldMkLst>
          <pc:docMk/>
          <pc:sldMk cId="559887148" sldId="496"/>
        </pc:sldMkLst>
        <pc:spChg chg="mod">
          <ac:chgData name="Daladier Lima Santos" userId="0434de8674cb0d30" providerId="LiveId" clId="{F0C336F1-A14D-4853-8A76-B7B242D351E2}" dt="2025-08-23T22:42:57.644" v="302"/>
          <ac:spMkLst>
            <pc:docMk/>
            <pc:sldMk cId="559887148" sldId="496"/>
            <ac:spMk id="2" creationId="{D16AFCDD-05D7-887C-427F-3CD4823153EC}"/>
          </ac:spMkLst>
        </pc:spChg>
        <pc:spChg chg="mod">
          <ac:chgData name="Daladier Lima Santos" userId="0434de8674cb0d30" providerId="LiveId" clId="{F0C336F1-A14D-4853-8A76-B7B242D351E2}" dt="2025-08-23T22:43:47.224" v="342" actId="1036"/>
          <ac:spMkLst>
            <pc:docMk/>
            <pc:sldMk cId="559887148" sldId="496"/>
            <ac:spMk id="4" creationId="{A6667046-7ADD-9366-40D3-5E4C7365DC0F}"/>
          </ac:spMkLst>
        </pc:spChg>
        <pc:spChg chg="mod">
          <ac:chgData name="Daladier Lima Santos" userId="0434de8674cb0d30" providerId="LiveId" clId="{F0C336F1-A14D-4853-8A76-B7B242D351E2}" dt="2025-08-23T22:43:47.224" v="342" actId="1036"/>
          <ac:spMkLst>
            <pc:docMk/>
            <pc:sldMk cId="559887148" sldId="496"/>
            <ac:spMk id="5" creationId="{16D60B6C-4B6D-5CEC-C0A6-6250290C2191}"/>
          </ac:spMkLst>
        </pc:spChg>
        <pc:spChg chg="mod">
          <ac:chgData name="Daladier Lima Santos" userId="0434de8674cb0d30" providerId="LiveId" clId="{F0C336F1-A14D-4853-8A76-B7B242D351E2}" dt="2025-08-23T22:43:47.224" v="342" actId="1036"/>
          <ac:spMkLst>
            <pc:docMk/>
            <pc:sldMk cId="559887148" sldId="496"/>
            <ac:spMk id="6" creationId="{25003EFA-B31A-DCF1-577F-060C7AEB8E52}"/>
          </ac:spMkLst>
        </pc:spChg>
        <pc:spChg chg="mod">
          <ac:chgData name="Daladier Lima Santos" userId="0434de8674cb0d30" providerId="LiveId" clId="{F0C336F1-A14D-4853-8A76-B7B242D351E2}" dt="2025-08-23T22:43:47.224" v="342" actId="1036"/>
          <ac:spMkLst>
            <pc:docMk/>
            <pc:sldMk cId="559887148" sldId="496"/>
            <ac:spMk id="7" creationId="{B07AA448-4A1E-3C19-EEBD-87A6E3F3EFFC}"/>
          </ac:spMkLst>
        </pc:spChg>
      </pc:sldChg>
      <pc:sldChg chg="modSp">
        <pc:chgData name="Daladier Lima Santos" userId="0434de8674cb0d30" providerId="LiveId" clId="{F0C336F1-A14D-4853-8A76-B7B242D351E2}" dt="2025-08-23T22:45:16.353" v="349"/>
        <pc:sldMkLst>
          <pc:docMk/>
          <pc:sldMk cId="2447738290" sldId="497"/>
        </pc:sldMkLst>
        <pc:spChg chg="mod">
          <ac:chgData name="Daladier Lima Santos" userId="0434de8674cb0d30" providerId="LiveId" clId="{F0C336F1-A14D-4853-8A76-B7B242D351E2}" dt="2025-08-23T22:44:46.173" v="347"/>
          <ac:spMkLst>
            <pc:docMk/>
            <pc:sldMk cId="2447738290" sldId="497"/>
            <ac:spMk id="4" creationId="{8945C80D-D5D3-4FF7-DD5B-F41FB65BAA9F}"/>
          </ac:spMkLst>
        </pc:spChg>
        <pc:spChg chg="mod">
          <ac:chgData name="Daladier Lima Santos" userId="0434de8674cb0d30" providerId="LiveId" clId="{F0C336F1-A14D-4853-8A76-B7B242D351E2}" dt="2025-08-23T22:44:18.454" v="344"/>
          <ac:spMkLst>
            <pc:docMk/>
            <pc:sldMk cId="2447738290" sldId="497"/>
            <ac:spMk id="5" creationId="{0823D7C2-6D80-8F1E-715C-0ED61A3A13C1}"/>
          </ac:spMkLst>
        </pc:spChg>
        <pc:spChg chg="mod">
          <ac:chgData name="Daladier Lima Santos" userId="0434de8674cb0d30" providerId="LiveId" clId="{F0C336F1-A14D-4853-8A76-B7B242D351E2}" dt="2025-08-23T22:45:16.353" v="349"/>
          <ac:spMkLst>
            <pc:docMk/>
            <pc:sldMk cId="2447738290" sldId="497"/>
            <ac:spMk id="9" creationId="{23107A65-9F90-4B98-1E10-2299851B824C}"/>
          </ac:spMkLst>
        </pc:spChg>
      </pc:sldChg>
      <pc:sldChg chg="modSp">
        <pc:chgData name="Daladier Lima Santos" userId="0434de8674cb0d30" providerId="LiveId" clId="{F0C336F1-A14D-4853-8A76-B7B242D351E2}" dt="2025-08-23T22:45:56.536" v="353"/>
        <pc:sldMkLst>
          <pc:docMk/>
          <pc:sldMk cId="1446503609" sldId="514"/>
        </pc:sldMkLst>
        <pc:spChg chg="mod">
          <ac:chgData name="Daladier Lima Santos" userId="0434de8674cb0d30" providerId="LiveId" clId="{F0C336F1-A14D-4853-8A76-B7B242D351E2}" dt="2025-08-23T22:45:56.536" v="353"/>
          <ac:spMkLst>
            <pc:docMk/>
            <pc:sldMk cId="1446503609" sldId="514"/>
            <ac:spMk id="3" creationId="{848E5624-C2FA-0ADA-7661-FCEA559A68B9}"/>
          </ac:spMkLst>
        </pc:spChg>
        <pc:spChg chg="mod">
          <ac:chgData name="Daladier Lima Santos" userId="0434de8674cb0d30" providerId="LiveId" clId="{F0C336F1-A14D-4853-8A76-B7B242D351E2}" dt="2025-08-23T22:45:37.341" v="351"/>
          <ac:spMkLst>
            <pc:docMk/>
            <pc:sldMk cId="1446503609" sldId="514"/>
            <ac:spMk id="5" creationId="{0823D7C2-6D80-8F1E-715C-0ED61A3A13C1}"/>
          </ac:spMkLst>
        </pc:spChg>
      </pc:sldChg>
      <pc:sldChg chg="modSp">
        <pc:chgData name="Daladier Lima Santos" userId="0434de8674cb0d30" providerId="LiveId" clId="{F0C336F1-A14D-4853-8A76-B7B242D351E2}" dt="2025-08-23T22:14:02.495" v="66"/>
        <pc:sldMkLst>
          <pc:docMk/>
          <pc:sldMk cId="1321984276" sldId="515"/>
        </pc:sldMkLst>
        <pc:spChg chg="mod">
          <ac:chgData name="Daladier Lima Santos" userId="0434de8674cb0d30" providerId="LiveId" clId="{F0C336F1-A14D-4853-8A76-B7B242D351E2}" dt="2025-08-23T22:13:48.177" v="64"/>
          <ac:spMkLst>
            <pc:docMk/>
            <pc:sldMk cId="1321984276" sldId="515"/>
            <ac:spMk id="5" creationId="{0823D7C2-6D80-8F1E-715C-0ED61A3A13C1}"/>
          </ac:spMkLst>
        </pc:spChg>
        <pc:spChg chg="mod">
          <ac:chgData name="Daladier Lima Santos" userId="0434de8674cb0d30" providerId="LiveId" clId="{F0C336F1-A14D-4853-8A76-B7B242D351E2}" dt="2025-08-23T22:14:02.495" v="66"/>
          <ac:spMkLst>
            <pc:docMk/>
            <pc:sldMk cId="1321984276" sldId="515"/>
            <ac:spMk id="36" creationId="{BDB7E470-0E5B-CA82-6AEB-F711BDB7C232}"/>
          </ac:spMkLst>
        </pc:spChg>
        <pc:spChg chg="mod">
          <ac:chgData name="Daladier Lima Santos" userId="0434de8674cb0d30" providerId="LiveId" clId="{F0C336F1-A14D-4853-8A76-B7B242D351E2}" dt="2025-08-23T22:13:56.115" v="65"/>
          <ac:spMkLst>
            <pc:docMk/>
            <pc:sldMk cId="1321984276" sldId="515"/>
            <ac:spMk id="37" creationId="{E70E4088-E97A-1486-DC75-A0B9D837CBD2}"/>
          </ac:spMkLst>
        </pc:spChg>
      </pc:sldChg>
      <pc:sldChg chg="modSp">
        <pc:chgData name="Daladier Lima Santos" userId="0434de8674cb0d30" providerId="LiveId" clId="{F0C336F1-A14D-4853-8A76-B7B242D351E2}" dt="2025-08-23T22:15:08.354" v="105" actId="20577"/>
        <pc:sldMkLst>
          <pc:docMk/>
          <pc:sldMk cId="64808345" sldId="516"/>
        </pc:sldMkLst>
        <pc:spChg chg="mod">
          <ac:chgData name="Daladier Lima Santos" userId="0434de8674cb0d30" providerId="LiveId" clId="{F0C336F1-A14D-4853-8A76-B7B242D351E2}" dt="2025-08-23T22:14:35.174" v="67"/>
          <ac:spMkLst>
            <pc:docMk/>
            <pc:sldMk cId="64808345" sldId="516"/>
            <ac:spMk id="5" creationId="{9DD62FD4-C014-18CD-E70C-F2F61101B6CA}"/>
          </ac:spMkLst>
        </pc:spChg>
        <pc:spChg chg="mod">
          <ac:chgData name="Daladier Lima Santos" userId="0434de8674cb0d30" providerId="LiveId" clId="{F0C336F1-A14D-4853-8A76-B7B242D351E2}" dt="2025-08-23T22:14:42.671" v="77" actId="20577"/>
          <ac:spMkLst>
            <pc:docMk/>
            <pc:sldMk cId="64808345" sldId="516"/>
            <ac:spMk id="6" creationId="{8CCB4EFF-0979-E882-DBE7-79FB85E1A47D}"/>
          </ac:spMkLst>
        </pc:spChg>
        <pc:spChg chg="mod">
          <ac:chgData name="Daladier Lima Santos" userId="0434de8674cb0d30" providerId="LiveId" clId="{F0C336F1-A14D-4853-8A76-B7B242D351E2}" dt="2025-08-23T22:14:47.808" v="84" actId="20577"/>
          <ac:spMkLst>
            <pc:docMk/>
            <pc:sldMk cId="64808345" sldId="516"/>
            <ac:spMk id="11" creationId="{F42F428F-359C-CE99-86C8-516AC11D3CD9}"/>
          </ac:spMkLst>
        </pc:spChg>
        <pc:spChg chg="mod">
          <ac:chgData name="Daladier Lima Santos" userId="0434de8674cb0d30" providerId="LiveId" clId="{F0C336F1-A14D-4853-8A76-B7B242D351E2}" dt="2025-08-23T22:15:04.152" v="95" actId="20577"/>
          <ac:spMkLst>
            <pc:docMk/>
            <pc:sldMk cId="64808345" sldId="516"/>
            <ac:spMk id="12" creationId="{B1529176-9E9C-A65C-6E7E-0AA2BDF3718F}"/>
          </ac:spMkLst>
        </pc:spChg>
        <pc:spChg chg="mod">
          <ac:chgData name="Daladier Lima Santos" userId="0434de8674cb0d30" providerId="LiveId" clId="{F0C336F1-A14D-4853-8A76-B7B242D351E2}" dt="2025-08-23T22:15:08.354" v="105" actId="20577"/>
          <ac:spMkLst>
            <pc:docMk/>
            <pc:sldMk cId="64808345" sldId="516"/>
            <ac:spMk id="13" creationId="{F2C94B65-E490-8394-3B5D-3CC34DBC3578}"/>
          </ac:spMkLst>
        </pc:spChg>
      </pc:sldChg>
      <pc:sldChg chg="modSp mod">
        <pc:chgData name="Daladier Lima Santos" userId="0434de8674cb0d30" providerId="LiveId" clId="{F0C336F1-A14D-4853-8A76-B7B242D351E2}" dt="2025-08-23T22:09:52.621" v="39" actId="20577"/>
        <pc:sldMkLst>
          <pc:docMk/>
          <pc:sldMk cId="1053151798" sldId="525"/>
        </pc:sldMkLst>
        <pc:spChg chg="mod">
          <ac:chgData name="Daladier Lima Santos" userId="0434de8674cb0d30" providerId="LiveId" clId="{F0C336F1-A14D-4853-8A76-B7B242D351E2}" dt="2025-08-23T22:09:52.621" v="39" actId="20577"/>
          <ac:spMkLst>
            <pc:docMk/>
            <pc:sldMk cId="1053151798" sldId="525"/>
            <ac:spMk id="5" creationId="{5CCCA08F-2ADE-DD6D-6DE0-17CBE0A237BD}"/>
          </ac:spMkLst>
        </pc:spChg>
      </pc:sldChg>
      <pc:sldChg chg="modSp mod">
        <pc:chgData name="Daladier Lima Santos" userId="0434de8674cb0d30" providerId="LiveId" clId="{F0C336F1-A14D-4853-8A76-B7B242D351E2}" dt="2025-08-23T22:10:36.465" v="56" actId="20577"/>
        <pc:sldMkLst>
          <pc:docMk/>
          <pc:sldMk cId="1208496948" sldId="531"/>
        </pc:sldMkLst>
        <pc:spChg chg="mod">
          <ac:chgData name="Daladier Lima Santos" userId="0434de8674cb0d30" providerId="LiveId" clId="{F0C336F1-A14D-4853-8A76-B7B242D351E2}" dt="2025-08-23T22:10:36.465" v="56" actId="20577"/>
          <ac:spMkLst>
            <pc:docMk/>
            <pc:sldMk cId="1208496948" sldId="531"/>
            <ac:spMk id="5" creationId="{8571CD6D-4814-530D-A799-4AF4CA9179C7}"/>
          </ac:spMkLst>
        </pc:spChg>
      </pc:sldChg>
      <pc:sldChg chg="del">
        <pc:chgData name="Daladier Lima Santos" userId="0434de8674cb0d30" providerId="LiveId" clId="{F0C336F1-A14D-4853-8A76-B7B242D351E2}" dt="2025-08-23T22:15:26.467" v="106" actId="47"/>
        <pc:sldMkLst>
          <pc:docMk/>
          <pc:sldMk cId="2365795970" sldId="532"/>
        </pc:sldMkLst>
      </pc:sldChg>
      <pc:sldChg chg="del">
        <pc:chgData name="Daladier Lima Santos" userId="0434de8674cb0d30" providerId="LiveId" clId="{F0C336F1-A14D-4853-8A76-B7B242D351E2}" dt="2025-08-23T22:15:26.467" v="106" actId="47"/>
        <pc:sldMkLst>
          <pc:docMk/>
          <pc:sldMk cId="795510930" sldId="533"/>
        </pc:sldMkLst>
      </pc:sldChg>
      <pc:sldChg chg="del">
        <pc:chgData name="Daladier Lima Santos" userId="0434de8674cb0d30" providerId="LiveId" clId="{F0C336F1-A14D-4853-8A76-B7B242D351E2}" dt="2025-08-23T22:15:26.467" v="106" actId="47"/>
        <pc:sldMkLst>
          <pc:docMk/>
          <pc:sldMk cId="3640803968" sldId="534"/>
        </pc:sldMkLst>
      </pc:sldChg>
      <pc:sldChg chg="del">
        <pc:chgData name="Daladier Lima Santos" userId="0434de8674cb0d30" providerId="LiveId" clId="{F0C336F1-A14D-4853-8A76-B7B242D351E2}" dt="2025-08-23T22:15:26.467" v="106" actId="47"/>
        <pc:sldMkLst>
          <pc:docMk/>
          <pc:sldMk cId="1573128440" sldId="535"/>
        </pc:sldMkLst>
      </pc:sldChg>
      <pc:sldChg chg="del">
        <pc:chgData name="Daladier Lima Santos" userId="0434de8674cb0d30" providerId="LiveId" clId="{F0C336F1-A14D-4853-8A76-B7B242D351E2}" dt="2025-08-23T22:15:26.467" v="106" actId="47"/>
        <pc:sldMkLst>
          <pc:docMk/>
          <pc:sldMk cId="1759559310" sldId="536"/>
        </pc:sldMkLst>
      </pc:sldChg>
      <pc:sldChg chg="modSp add">
        <pc:chgData name="Daladier Lima Santos" userId="0434de8674cb0d30" providerId="LiveId" clId="{F0C336F1-A14D-4853-8A76-B7B242D351E2}" dt="2025-08-23T22:10:49.699" v="60" actId="6549"/>
        <pc:sldMkLst>
          <pc:docMk/>
          <pc:sldMk cId="2719546272" sldId="537"/>
        </pc:sldMkLst>
        <pc:spChg chg="mod">
          <ac:chgData name="Daladier Lima Santos" userId="0434de8674cb0d30" providerId="LiveId" clId="{F0C336F1-A14D-4853-8A76-B7B242D351E2}" dt="2025-08-23T22:10:49.699" v="60" actId="6549"/>
          <ac:spMkLst>
            <pc:docMk/>
            <pc:sldMk cId="2719546272" sldId="537"/>
            <ac:spMk id="5" creationId="{C4B56E2E-D619-4CBB-32C8-F0FD2B7F782E}"/>
          </ac:spMkLst>
        </pc:spChg>
      </pc:sldChg>
      <pc:sldChg chg="addSp delSp modSp add mod modAnim">
        <pc:chgData name="Daladier Lima Santos" userId="0434de8674cb0d30" providerId="LiveId" clId="{F0C336F1-A14D-4853-8A76-B7B242D351E2}" dt="2025-08-23T22:34:07.859" v="244" actId="1076"/>
        <pc:sldMkLst>
          <pc:docMk/>
          <pc:sldMk cId="3868997291" sldId="538"/>
        </pc:sldMkLst>
        <pc:spChg chg="mod">
          <ac:chgData name="Daladier Lima Santos" userId="0434de8674cb0d30" providerId="LiveId" clId="{F0C336F1-A14D-4853-8A76-B7B242D351E2}" dt="2025-08-23T22:21:21.631" v="149" actId="1076"/>
          <ac:spMkLst>
            <pc:docMk/>
            <pc:sldMk cId="3868997291" sldId="538"/>
            <ac:spMk id="3" creationId="{0A4AA0B5-02BD-1956-EFCB-D79C7DACCA93}"/>
          </ac:spMkLst>
        </pc:spChg>
        <pc:spChg chg="mod">
          <ac:chgData name="Daladier Lima Santos" userId="0434de8674cb0d30" providerId="LiveId" clId="{F0C336F1-A14D-4853-8A76-B7B242D351E2}" dt="2025-08-23T22:20:00.869" v="139"/>
          <ac:spMkLst>
            <pc:docMk/>
            <pc:sldMk cId="3868997291" sldId="538"/>
            <ac:spMk id="5" creationId="{2347F110-9030-9A9B-633B-C5ECCB6746B6}"/>
          </ac:spMkLst>
        </pc:spChg>
        <pc:spChg chg="del">
          <ac:chgData name="Daladier Lima Santos" userId="0434de8674cb0d30" providerId="LiveId" clId="{F0C336F1-A14D-4853-8A76-B7B242D351E2}" dt="2025-08-23T22:16:42.664" v="112" actId="478"/>
          <ac:spMkLst>
            <pc:docMk/>
            <pc:sldMk cId="3868997291" sldId="538"/>
            <ac:spMk id="6" creationId="{BE4C4A52-61AA-6C15-E4CA-93BCD3654D2F}"/>
          </ac:spMkLst>
        </pc:spChg>
        <pc:spChg chg="mod">
          <ac:chgData name="Daladier Lima Santos" userId="0434de8674cb0d30" providerId="LiveId" clId="{F0C336F1-A14D-4853-8A76-B7B242D351E2}" dt="2025-08-23T22:21:16.144" v="148" actId="1076"/>
          <ac:spMkLst>
            <pc:docMk/>
            <pc:sldMk cId="3868997291" sldId="538"/>
            <ac:spMk id="7" creationId="{EA159C29-58C3-22E0-044D-49C89EE630F9}"/>
          </ac:spMkLst>
        </pc:spChg>
        <pc:spChg chg="del">
          <ac:chgData name="Daladier Lima Santos" userId="0434de8674cb0d30" providerId="LiveId" clId="{F0C336F1-A14D-4853-8A76-B7B242D351E2}" dt="2025-08-23T22:16:42.664" v="112" actId="478"/>
          <ac:spMkLst>
            <pc:docMk/>
            <pc:sldMk cId="3868997291" sldId="538"/>
            <ac:spMk id="8" creationId="{9E24DFE2-5693-C9F3-6465-41F4A7DE7FBF}"/>
          </ac:spMkLst>
        </pc:spChg>
        <pc:spChg chg="del">
          <ac:chgData name="Daladier Lima Santos" userId="0434de8674cb0d30" providerId="LiveId" clId="{F0C336F1-A14D-4853-8A76-B7B242D351E2}" dt="2025-08-23T22:16:42.664" v="112" actId="478"/>
          <ac:spMkLst>
            <pc:docMk/>
            <pc:sldMk cId="3868997291" sldId="538"/>
            <ac:spMk id="9" creationId="{9A6280A6-1708-90BC-1892-788FCE5459FF}"/>
          </ac:spMkLst>
        </pc:spChg>
        <pc:spChg chg="add mod">
          <ac:chgData name="Daladier Lima Santos" userId="0434de8674cb0d30" providerId="LiveId" clId="{F0C336F1-A14D-4853-8A76-B7B242D351E2}" dt="2025-08-23T22:21:16.144" v="148" actId="1076"/>
          <ac:spMkLst>
            <pc:docMk/>
            <pc:sldMk cId="3868997291" sldId="538"/>
            <ac:spMk id="10" creationId="{47AD8BD2-1DC2-BB73-7055-242AB598AAB7}"/>
          </ac:spMkLst>
        </pc:spChg>
        <pc:spChg chg="add mod">
          <ac:chgData name="Daladier Lima Santos" userId="0434de8674cb0d30" providerId="LiveId" clId="{F0C336F1-A14D-4853-8A76-B7B242D351E2}" dt="2025-08-23T22:21:16.144" v="148" actId="1076"/>
          <ac:spMkLst>
            <pc:docMk/>
            <pc:sldMk cId="3868997291" sldId="538"/>
            <ac:spMk id="11" creationId="{C6C1A404-1997-27C2-988B-C8B8DE84A6C8}"/>
          </ac:spMkLst>
        </pc:spChg>
        <pc:spChg chg="add mod">
          <ac:chgData name="Daladier Lima Santos" userId="0434de8674cb0d30" providerId="LiveId" clId="{F0C336F1-A14D-4853-8A76-B7B242D351E2}" dt="2025-08-23T22:33:47.991" v="242"/>
          <ac:spMkLst>
            <pc:docMk/>
            <pc:sldMk cId="3868997291" sldId="538"/>
            <ac:spMk id="13" creationId="{442798BA-100E-95EE-56AD-B1C29F236292}"/>
          </ac:spMkLst>
        </pc:spChg>
        <pc:spChg chg="add mod">
          <ac:chgData name="Daladier Lima Santos" userId="0434de8674cb0d30" providerId="LiveId" clId="{F0C336F1-A14D-4853-8A76-B7B242D351E2}" dt="2025-08-23T22:34:07.859" v="244" actId="1076"/>
          <ac:spMkLst>
            <pc:docMk/>
            <pc:sldMk cId="3868997291" sldId="538"/>
            <ac:spMk id="14" creationId="{CB0A1141-A6D5-DD2B-B46E-C929777BBDBB}"/>
          </ac:spMkLst>
        </pc:spChg>
        <pc:spChg chg="mod">
          <ac:chgData name="Daladier Lima Santos" userId="0434de8674cb0d30" providerId="LiveId" clId="{F0C336F1-A14D-4853-8A76-B7B242D351E2}" dt="2025-08-23T22:21:21.631" v="149" actId="1076"/>
          <ac:spMkLst>
            <pc:docMk/>
            <pc:sldMk cId="3868997291" sldId="538"/>
            <ac:spMk id="16" creationId="{83C271C0-4358-22BE-08DD-8197001A638E}"/>
          </ac:spMkLst>
        </pc:spChg>
        <pc:spChg chg="mod">
          <ac:chgData name="Daladier Lima Santos" userId="0434de8674cb0d30" providerId="LiveId" clId="{F0C336F1-A14D-4853-8A76-B7B242D351E2}" dt="2025-08-23T22:24:52.720" v="173"/>
          <ac:spMkLst>
            <pc:docMk/>
            <pc:sldMk cId="3868997291" sldId="538"/>
            <ac:spMk id="18" creationId="{8164252C-1AE6-4BC5-093E-CB0C16FCABC9}"/>
          </ac:spMkLst>
        </pc:spChg>
        <pc:spChg chg="mod">
          <ac:chgData name="Daladier Lima Santos" userId="0434de8674cb0d30" providerId="LiveId" clId="{F0C336F1-A14D-4853-8A76-B7B242D351E2}" dt="2025-08-23T22:28:30.139" v="182" actId="255"/>
          <ac:spMkLst>
            <pc:docMk/>
            <pc:sldMk cId="3868997291" sldId="538"/>
            <ac:spMk id="20" creationId="{6877C5D6-FBDC-90FC-8A27-05A7FCCBDE93}"/>
          </ac:spMkLst>
        </pc:spChg>
        <pc:spChg chg="mod">
          <ac:chgData name="Daladier Lima Santos" userId="0434de8674cb0d30" providerId="LiveId" clId="{F0C336F1-A14D-4853-8A76-B7B242D351E2}" dt="2025-08-23T22:21:16.144" v="148" actId="1076"/>
          <ac:spMkLst>
            <pc:docMk/>
            <pc:sldMk cId="3868997291" sldId="538"/>
            <ac:spMk id="21" creationId="{A2F6F0FD-F5EB-9124-3BC9-E715EEC7E546}"/>
          </ac:spMkLst>
        </pc:spChg>
        <pc:spChg chg="mod">
          <ac:chgData name="Daladier Lima Santos" userId="0434de8674cb0d30" providerId="LiveId" clId="{F0C336F1-A14D-4853-8A76-B7B242D351E2}" dt="2025-08-23T22:32:43.623" v="230"/>
          <ac:spMkLst>
            <pc:docMk/>
            <pc:sldMk cId="3868997291" sldId="538"/>
            <ac:spMk id="22" creationId="{24436AF8-04EE-8A66-CE3F-9270F76374CB}"/>
          </ac:spMkLst>
        </pc:spChg>
        <pc:picChg chg="mod ord">
          <ac:chgData name="Daladier Lima Santos" userId="0434de8674cb0d30" providerId="LiveId" clId="{F0C336F1-A14D-4853-8A76-B7B242D351E2}" dt="2025-08-23T22:20:52.653" v="146" actId="1076"/>
          <ac:picMkLst>
            <pc:docMk/>
            <pc:sldMk cId="3868997291" sldId="538"/>
            <ac:picMk id="2" creationId="{CA2FCDC8-85E5-9C07-A9A0-D51DE39FFE6E}"/>
          </ac:picMkLst>
        </pc:picChg>
        <pc:picChg chg="mod">
          <ac:chgData name="Daladier Lima Santos" userId="0434de8674cb0d30" providerId="LiveId" clId="{F0C336F1-A14D-4853-8A76-B7B242D351E2}" dt="2025-08-23T22:21:21.631" v="149" actId="1076"/>
          <ac:picMkLst>
            <pc:docMk/>
            <pc:sldMk cId="3868997291" sldId="538"/>
            <ac:picMk id="12" creationId="{6D6432B9-377D-3D53-024F-1063AEC70F6F}"/>
          </ac:picMkLst>
        </pc:picChg>
      </pc:sldChg>
      <pc:sldChg chg="modSp add mod">
        <pc:chgData name="Daladier Lima Santos" userId="0434de8674cb0d30" providerId="LiveId" clId="{F0C336F1-A14D-4853-8A76-B7B242D351E2}" dt="2025-08-23T22:34:21.566" v="245" actId="255"/>
        <pc:sldMkLst>
          <pc:docMk/>
          <pc:sldMk cId="3958018530" sldId="539"/>
        </pc:sldMkLst>
        <pc:spChg chg="mod">
          <ac:chgData name="Daladier Lima Santos" userId="0434de8674cb0d30" providerId="LiveId" clId="{F0C336F1-A14D-4853-8A76-B7B242D351E2}" dt="2025-08-23T22:32:49.879" v="231"/>
          <ac:spMkLst>
            <pc:docMk/>
            <pc:sldMk cId="3958018530" sldId="539"/>
            <ac:spMk id="13" creationId="{26FDDA83-2AEB-0D0A-7977-1BA008C52566}"/>
          </ac:spMkLst>
        </pc:spChg>
        <pc:spChg chg="mod">
          <ac:chgData name="Daladier Lima Santos" userId="0434de8674cb0d30" providerId="LiveId" clId="{F0C336F1-A14D-4853-8A76-B7B242D351E2}" dt="2025-08-23T22:25:09.865" v="175"/>
          <ac:spMkLst>
            <pc:docMk/>
            <pc:sldMk cId="3958018530" sldId="539"/>
            <ac:spMk id="18" creationId="{5495408F-2DEB-866C-0778-9C35F7E74AA9}"/>
          </ac:spMkLst>
        </pc:spChg>
        <pc:spChg chg="mod">
          <ac:chgData name="Daladier Lima Santos" userId="0434de8674cb0d30" providerId="LiveId" clId="{F0C336F1-A14D-4853-8A76-B7B242D351E2}" dt="2025-08-23T22:34:21.566" v="245" actId="255"/>
          <ac:spMkLst>
            <pc:docMk/>
            <pc:sldMk cId="3958018530" sldId="539"/>
            <ac:spMk id="20" creationId="{4DD6A1F1-B583-6D9F-C080-A127FA2162B4}"/>
          </ac:spMkLst>
        </pc:spChg>
        <pc:spChg chg="mod">
          <ac:chgData name="Daladier Lima Santos" userId="0434de8674cb0d30" providerId="LiveId" clId="{F0C336F1-A14D-4853-8A76-B7B242D351E2}" dt="2025-08-23T22:30:26.164" v="217"/>
          <ac:spMkLst>
            <pc:docMk/>
            <pc:sldMk cId="3958018530" sldId="539"/>
            <ac:spMk id="22" creationId="{67565828-7326-3458-F9E5-63A75A71E955}"/>
          </ac:spMkLst>
        </pc:spChg>
      </pc:sldChg>
      <pc:sldChg chg="modSp add mod">
        <pc:chgData name="Daladier Lima Santos" userId="0434de8674cb0d30" providerId="LiveId" clId="{F0C336F1-A14D-4853-8A76-B7B242D351E2}" dt="2025-08-23T22:33:52.548" v="243"/>
        <pc:sldMkLst>
          <pc:docMk/>
          <pc:sldMk cId="3102333439" sldId="540"/>
        </pc:sldMkLst>
        <pc:spChg chg="mod">
          <ac:chgData name="Daladier Lima Santos" userId="0434de8674cb0d30" providerId="LiveId" clId="{F0C336F1-A14D-4853-8A76-B7B242D351E2}" dt="2025-08-23T22:21:51.544" v="151" actId="1076"/>
          <ac:spMkLst>
            <pc:docMk/>
            <pc:sldMk cId="3102333439" sldId="540"/>
            <ac:spMk id="3" creationId="{F5FBEA21-EA6B-125E-6BAC-7CF62D95FC1A}"/>
          </ac:spMkLst>
        </pc:spChg>
        <pc:spChg chg="mod">
          <ac:chgData name="Daladier Lima Santos" userId="0434de8674cb0d30" providerId="LiveId" clId="{F0C336F1-A14D-4853-8A76-B7B242D351E2}" dt="2025-08-23T22:22:13.152" v="152" actId="1076"/>
          <ac:spMkLst>
            <pc:docMk/>
            <pc:sldMk cId="3102333439" sldId="540"/>
            <ac:spMk id="10" creationId="{D1296E21-1757-F69E-DAC1-DFA895052D9A}"/>
          </ac:spMkLst>
        </pc:spChg>
        <pc:spChg chg="mod">
          <ac:chgData name="Daladier Lima Santos" userId="0434de8674cb0d30" providerId="LiveId" clId="{F0C336F1-A14D-4853-8A76-B7B242D351E2}" dt="2025-08-23T22:22:13.152" v="152" actId="1076"/>
          <ac:spMkLst>
            <pc:docMk/>
            <pc:sldMk cId="3102333439" sldId="540"/>
            <ac:spMk id="11" creationId="{C9C29675-E993-3944-EDF7-E4AB1ECE9F9D}"/>
          </ac:spMkLst>
        </pc:spChg>
        <pc:spChg chg="mod">
          <ac:chgData name="Daladier Lima Santos" userId="0434de8674cb0d30" providerId="LiveId" clId="{F0C336F1-A14D-4853-8A76-B7B242D351E2}" dt="2025-08-23T22:33:52.548" v="243"/>
          <ac:spMkLst>
            <pc:docMk/>
            <pc:sldMk cId="3102333439" sldId="540"/>
            <ac:spMk id="13" creationId="{5CE4986F-BFE9-6C43-742E-8E41A714E14F}"/>
          </ac:spMkLst>
        </pc:spChg>
        <pc:spChg chg="mod">
          <ac:chgData name="Daladier Lima Santos" userId="0434de8674cb0d30" providerId="LiveId" clId="{F0C336F1-A14D-4853-8A76-B7B242D351E2}" dt="2025-08-23T22:21:51.544" v="151" actId="1076"/>
          <ac:spMkLst>
            <pc:docMk/>
            <pc:sldMk cId="3102333439" sldId="540"/>
            <ac:spMk id="16" creationId="{6529E436-9EF6-E6C4-31A0-B6D2F52D3F10}"/>
          </ac:spMkLst>
        </pc:spChg>
        <pc:spChg chg="mod">
          <ac:chgData name="Daladier Lima Santos" userId="0434de8674cb0d30" providerId="LiveId" clId="{F0C336F1-A14D-4853-8A76-B7B242D351E2}" dt="2025-08-23T22:25:05.872" v="174"/>
          <ac:spMkLst>
            <pc:docMk/>
            <pc:sldMk cId="3102333439" sldId="540"/>
            <ac:spMk id="18" creationId="{4B70D393-2319-84D1-1494-F717CE86F4C1}"/>
          </ac:spMkLst>
        </pc:spChg>
        <pc:spChg chg="mod">
          <ac:chgData name="Daladier Lima Santos" userId="0434de8674cb0d30" providerId="LiveId" clId="{F0C336F1-A14D-4853-8A76-B7B242D351E2}" dt="2025-08-23T22:32:08.022" v="223" actId="20577"/>
          <ac:spMkLst>
            <pc:docMk/>
            <pc:sldMk cId="3102333439" sldId="540"/>
            <ac:spMk id="20" creationId="{82C16636-9C1E-D1FD-50E9-41322843DC7D}"/>
          </ac:spMkLst>
        </pc:spChg>
        <pc:spChg chg="mod">
          <ac:chgData name="Daladier Lima Santos" userId="0434de8674cb0d30" providerId="LiveId" clId="{F0C336F1-A14D-4853-8A76-B7B242D351E2}" dt="2025-08-23T22:30:22.052" v="216"/>
          <ac:spMkLst>
            <pc:docMk/>
            <pc:sldMk cId="3102333439" sldId="540"/>
            <ac:spMk id="22" creationId="{9207465C-B355-036C-0A49-6D00A731003F}"/>
          </ac:spMkLst>
        </pc:spChg>
        <pc:picChg chg="mod">
          <ac:chgData name="Daladier Lima Santos" userId="0434de8674cb0d30" providerId="LiveId" clId="{F0C336F1-A14D-4853-8A76-B7B242D351E2}" dt="2025-08-23T22:21:51.544" v="151" actId="1076"/>
          <ac:picMkLst>
            <pc:docMk/>
            <pc:sldMk cId="3102333439" sldId="540"/>
            <ac:picMk id="12" creationId="{B99BAC71-DA71-99D8-7F77-85C83524F0A5}"/>
          </ac:picMkLst>
        </pc:picChg>
      </pc:sldChg>
      <pc:sldChg chg="addSp delSp modSp add mod delAnim modAnim">
        <pc:chgData name="Daladier Lima Santos" userId="0434de8674cb0d30" providerId="LiveId" clId="{F0C336F1-A14D-4853-8A76-B7B242D351E2}" dt="2025-08-23T22:38:48.318" v="278" actId="207"/>
        <pc:sldMkLst>
          <pc:docMk/>
          <pc:sldMk cId="3719906489" sldId="541"/>
        </pc:sldMkLst>
        <pc:spChg chg="mod">
          <ac:chgData name="Daladier Lima Santos" userId="0434de8674cb0d30" providerId="LiveId" clId="{F0C336F1-A14D-4853-8A76-B7B242D351E2}" dt="2025-08-23T22:35:45.607" v="249"/>
          <ac:spMkLst>
            <pc:docMk/>
            <pc:sldMk cId="3719906489" sldId="541"/>
            <ac:spMk id="5" creationId="{D1CF6B30-EC2A-E08C-2548-CDA09B446B66}"/>
          </ac:spMkLst>
        </pc:spChg>
        <pc:spChg chg="add mod">
          <ac:chgData name="Daladier Lima Santos" userId="0434de8674cb0d30" providerId="LiveId" clId="{F0C336F1-A14D-4853-8A76-B7B242D351E2}" dt="2025-08-23T22:37:54.823" v="270" actId="1037"/>
          <ac:spMkLst>
            <pc:docMk/>
            <pc:sldMk cId="3719906489" sldId="541"/>
            <ac:spMk id="6" creationId="{1632221A-813B-5123-1E9A-87293B8EA35A}"/>
          </ac:spMkLst>
        </pc:spChg>
        <pc:spChg chg="del">
          <ac:chgData name="Daladier Lima Santos" userId="0434de8674cb0d30" providerId="LiveId" clId="{F0C336F1-A14D-4853-8A76-B7B242D351E2}" dt="2025-08-23T22:35:49.791" v="250" actId="478"/>
          <ac:spMkLst>
            <pc:docMk/>
            <pc:sldMk cId="3719906489" sldId="541"/>
            <ac:spMk id="7" creationId="{D717633F-74E9-DBE1-1D0A-949D986D8E2A}"/>
          </ac:spMkLst>
        </pc:spChg>
        <pc:spChg chg="del">
          <ac:chgData name="Daladier Lima Santos" userId="0434de8674cb0d30" providerId="LiveId" clId="{F0C336F1-A14D-4853-8A76-B7B242D351E2}" dt="2025-08-23T22:34:57.105" v="247" actId="478"/>
          <ac:spMkLst>
            <pc:docMk/>
            <pc:sldMk cId="3719906489" sldId="541"/>
            <ac:spMk id="8" creationId="{FDD05D4B-EFE2-ABC8-A720-8B15853D8CA4}"/>
          </ac:spMkLst>
        </pc:spChg>
        <pc:spChg chg="mod">
          <ac:chgData name="Daladier Lima Santos" userId="0434de8674cb0d30" providerId="LiveId" clId="{F0C336F1-A14D-4853-8A76-B7B242D351E2}" dt="2025-08-23T22:35:43.040" v="248"/>
          <ac:spMkLst>
            <pc:docMk/>
            <pc:sldMk cId="3719906489" sldId="541"/>
            <ac:spMk id="16" creationId="{CB554169-CB08-4B92-A1EE-27A5D20D150E}"/>
          </ac:spMkLst>
        </pc:spChg>
        <pc:spChg chg="mod">
          <ac:chgData name="Daladier Lima Santos" userId="0434de8674cb0d30" providerId="LiveId" clId="{F0C336F1-A14D-4853-8A76-B7B242D351E2}" dt="2025-08-23T22:38:48.318" v="278" actId="207"/>
          <ac:spMkLst>
            <pc:docMk/>
            <pc:sldMk cId="3719906489" sldId="541"/>
            <ac:spMk id="18" creationId="{A6725955-997D-686C-11D3-CAEF0A9D762B}"/>
          </ac:spMkLst>
        </pc:spChg>
        <pc:spChg chg="mod">
          <ac:chgData name="Daladier Lima Santos" userId="0434de8674cb0d30" providerId="LiveId" clId="{F0C336F1-A14D-4853-8A76-B7B242D351E2}" dt="2025-08-23T22:37:05.244" v="259" actId="21"/>
          <ac:spMkLst>
            <pc:docMk/>
            <pc:sldMk cId="3719906489" sldId="541"/>
            <ac:spMk id="20" creationId="{B10409FB-5B30-4C95-B082-6FEFDD711F24}"/>
          </ac:spMkLst>
        </pc:spChg>
        <pc:spChg chg="del">
          <ac:chgData name="Daladier Lima Santos" userId="0434de8674cb0d30" providerId="LiveId" clId="{F0C336F1-A14D-4853-8A76-B7B242D351E2}" dt="2025-08-23T22:35:49.791" v="250" actId="478"/>
          <ac:spMkLst>
            <pc:docMk/>
            <pc:sldMk cId="3719906489" sldId="541"/>
            <ac:spMk id="21" creationId="{1B681CEE-21F3-E5C5-233A-CA3220BBCEAC}"/>
          </ac:spMkLst>
        </pc:spChg>
        <pc:spChg chg="del">
          <ac:chgData name="Daladier Lima Santos" userId="0434de8674cb0d30" providerId="LiveId" clId="{F0C336F1-A14D-4853-8A76-B7B242D351E2}" dt="2025-08-23T22:35:49.791" v="250" actId="478"/>
          <ac:spMkLst>
            <pc:docMk/>
            <pc:sldMk cId="3719906489" sldId="541"/>
            <ac:spMk id="22" creationId="{F1718742-6149-38D8-122E-1C84480BCC0F}"/>
          </ac:spMkLst>
        </pc:spChg>
      </pc:sldChg>
      <pc:sldChg chg="delSp modSp add mod delAnim">
        <pc:chgData name="Daladier Lima Santos" userId="0434de8674cb0d30" providerId="LiveId" clId="{F0C336F1-A14D-4853-8A76-B7B242D351E2}" dt="2025-08-23T22:41:07.431" v="299" actId="207"/>
        <pc:sldMkLst>
          <pc:docMk/>
          <pc:sldMk cId="1693079911" sldId="542"/>
        </pc:sldMkLst>
        <pc:spChg chg="mod">
          <ac:chgData name="Daladier Lima Santos" userId="0434de8674cb0d30" providerId="LiveId" clId="{F0C336F1-A14D-4853-8A76-B7B242D351E2}" dt="2025-08-23T22:39:36.739" v="281"/>
          <ac:spMkLst>
            <pc:docMk/>
            <pc:sldMk cId="1693079911" sldId="542"/>
            <ac:spMk id="5" creationId="{0F9064E5-3D40-1ABA-74CD-D11D3BD70E75}"/>
          </ac:spMkLst>
        </pc:spChg>
        <pc:spChg chg="del">
          <ac:chgData name="Daladier Lima Santos" userId="0434de8674cb0d30" providerId="LiveId" clId="{F0C336F1-A14D-4853-8A76-B7B242D351E2}" dt="2025-08-23T22:40:00.658" v="286" actId="478"/>
          <ac:spMkLst>
            <pc:docMk/>
            <pc:sldMk cId="1693079911" sldId="542"/>
            <ac:spMk id="6" creationId="{44BBEB79-8CA8-C5D1-42E0-A20E9244E02B}"/>
          </ac:spMkLst>
        </pc:spChg>
        <pc:spChg chg="mod">
          <ac:chgData name="Daladier Lima Santos" userId="0434de8674cb0d30" providerId="LiveId" clId="{F0C336F1-A14D-4853-8A76-B7B242D351E2}" dt="2025-08-23T22:39:33.267" v="280"/>
          <ac:spMkLst>
            <pc:docMk/>
            <pc:sldMk cId="1693079911" sldId="542"/>
            <ac:spMk id="16" creationId="{04B4EA15-0C34-836E-594C-74B84FDE34D1}"/>
          </ac:spMkLst>
        </pc:spChg>
        <pc:spChg chg="mod">
          <ac:chgData name="Daladier Lima Santos" userId="0434de8674cb0d30" providerId="LiveId" clId="{F0C336F1-A14D-4853-8A76-B7B242D351E2}" dt="2025-08-23T22:41:07.431" v="299" actId="207"/>
          <ac:spMkLst>
            <pc:docMk/>
            <pc:sldMk cId="1693079911" sldId="542"/>
            <ac:spMk id="18" creationId="{45E38B7B-C9D2-39A1-DDCB-F621C2B64B4A}"/>
          </ac:spMkLst>
        </pc:spChg>
        <pc:spChg chg="mod">
          <ac:chgData name="Daladier Lima Santos" userId="0434de8674cb0d30" providerId="LiveId" clId="{F0C336F1-A14D-4853-8A76-B7B242D351E2}" dt="2025-08-23T22:40:08.539" v="288" actId="2711"/>
          <ac:spMkLst>
            <pc:docMk/>
            <pc:sldMk cId="1693079911" sldId="542"/>
            <ac:spMk id="20" creationId="{98C977E9-89B3-B9D9-CF15-5037835FC880}"/>
          </ac:spMkLst>
        </pc:spChg>
      </pc:sldChg>
      <pc:sldChg chg="modSp add mod">
        <pc:chgData name="Daladier Lima Santos" userId="0434de8674cb0d30" providerId="LiveId" clId="{F0C336F1-A14D-4853-8A76-B7B242D351E2}" dt="2025-08-23T22:40:52.824" v="297" actId="255"/>
        <pc:sldMkLst>
          <pc:docMk/>
          <pc:sldMk cId="2718251486" sldId="543"/>
        </pc:sldMkLst>
        <pc:spChg chg="mod">
          <ac:chgData name="Daladier Lima Santos" userId="0434de8674cb0d30" providerId="LiveId" clId="{F0C336F1-A14D-4853-8A76-B7B242D351E2}" dt="2025-08-23T22:39:46.983" v="285"/>
          <ac:spMkLst>
            <pc:docMk/>
            <pc:sldMk cId="2718251486" sldId="543"/>
            <ac:spMk id="5" creationId="{CB54C71B-43BE-300C-F57A-468C4DCEDAC0}"/>
          </ac:spMkLst>
        </pc:spChg>
        <pc:spChg chg="mod">
          <ac:chgData name="Daladier Lima Santos" userId="0434de8674cb0d30" providerId="LiveId" clId="{F0C336F1-A14D-4853-8A76-B7B242D351E2}" dt="2025-08-23T22:39:42.103" v="282"/>
          <ac:spMkLst>
            <pc:docMk/>
            <pc:sldMk cId="2718251486" sldId="543"/>
            <ac:spMk id="16" creationId="{B9293FA2-EA0E-CDC9-0B6E-AC48DFDF3D4F}"/>
          </ac:spMkLst>
        </pc:spChg>
        <pc:spChg chg="mod">
          <ac:chgData name="Daladier Lima Santos" userId="0434de8674cb0d30" providerId="LiveId" clId="{F0C336F1-A14D-4853-8A76-B7B242D351E2}" dt="2025-08-23T22:40:29.072" v="294" actId="207"/>
          <ac:spMkLst>
            <pc:docMk/>
            <pc:sldMk cId="2718251486" sldId="543"/>
            <ac:spMk id="18" creationId="{311B4B6D-0C79-5A40-60F0-3D632EF8F505}"/>
          </ac:spMkLst>
        </pc:spChg>
        <pc:spChg chg="mod">
          <ac:chgData name="Daladier Lima Santos" userId="0434de8674cb0d30" providerId="LiveId" clId="{F0C336F1-A14D-4853-8A76-B7B242D351E2}" dt="2025-08-23T22:40:52.824" v="297" actId="255"/>
          <ac:spMkLst>
            <pc:docMk/>
            <pc:sldMk cId="2718251486" sldId="543"/>
            <ac:spMk id="20" creationId="{FE8130DA-E786-70E2-CA20-BE714339BF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23/08/2025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23/08/2025</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23/08/2025</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23/08/2025</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23/08/2025</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23/08/2025</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23/08/2025</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23/08/2025</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23/08/2025</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23/08/2025</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23/08/2025</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23/08/2025</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23/08/2025</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blip>
          <a:srcRect/>
          <a:stretch>
            <a:fillRect/>
          </a:stretch>
        </a:blipFill>
        <a:effectLst/>
      </p:bgPr>
    </p:bg>
    <p:spTree>
      <p:nvGrpSpPr>
        <p:cNvPr id="1" name=""/>
        <p:cNvGrpSpPr/>
        <p:nvPr/>
      </p:nvGrpSpPr>
      <p:grpSpPr>
        <a:xfrm>
          <a:off x="0" y="0"/>
          <a:ext cx="0" cy="0"/>
          <a:chOff x="0" y="0"/>
          <a:chExt cx="0" cy="0"/>
        </a:xfrm>
      </p:grpSpPr>
      <p:pic>
        <p:nvPicPr>
          <p:cNvPr id="1026" name="Picture 2" descr="Revista Lições Bíblica Adulto Professor 3º Trimestre 2025">
            <a:extLst>
              <a:ext uri="{FF2B5EF4-FFF2-40B4-BE49-F238E27FC236}">
                <a16:creationId xmlns:a16="http://schemas.microsoft.com/office/drawing/2014/main" id="{F11FD141-68AD-2190-F2BE-8F2AF97088C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40855" b="27793"/>
          <a:stretch>
            <a:fillRect/>
          </a:stretch>
        </p:blipFill>
        <p:spPr bwMode="auto">
          <a:xfrm>
            <a:off x="1" y="-6932"/>
            <a:ext cx="12191998" cy="684916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Cantos Arredondados 9">
            <a:extLst>
              <a:ext uri="{FF2B5EF4-FFF2-40B4-BE49-F238E27FC236}">
                <a16:creationId xmlns:a16="http://schemas.microsoft.com/office/drawing/2014/main" id="{503D677A-157D-7222-3900-3EE83251F6DA}"/>
              </a:ext>
            </a:extLst>
          </p:cNvPr>
          <p:cNvSpPr/>
          <p:nvPr/>
        </p:nvSpPr>
        <p:spPr>
          <a:xfrm>
            <a:off x="2225118" y="3470647"/>
            <a:ext cx="8235064" cy="2510849"/>
          </a:xfrm>
          <a:prstGeom prst="roundRect">
            <a:avLst/>
          </a:prstGeom>
          <a:solidFill>
            <a:srgbClr val="F2B800">
              <a:alpha val="55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292488" y="4396126"/>
            <a:ext cx="8116177" cy="1437119"/>
          </a:xfrm>
        </p:spPr>
        <p:txBody>
          <a:bodyPr>
            <a:noAutofit/>
          </a:bodyPr>
          <a:lstStyle/>
          <a:p>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Uma Igreja que </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se arrisca</a:t>
            </a: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1810688"/>
            <a:ext cx="5121413" cy="400110"/>
          </a:xfrm>
          <a:prstGeom prst="rect">
            <a:avLst/>
          </a:prstGeom>
          <a:noFill/>
        </p:spPr>
        <p:txBody>
          <a:bodyPr wrap="square" rtlCol="0">
            <a:spAutoFit/>
          </a:bodyPr>
          <a:lstStyle/>
          <a:p>
            <a:pPr algn="ctr"/>
            <a:r>
              <a:rPr lang="pt-BR" sz="2000" b="1" dirty="0">
                <a:latin typeface="Panton" panose="00000500000000000000" pitchFamily="2" charset="0"/>
              </a:rPr>
              <a:t>Pr. Hélio Ribeiro</a:t>
            </a: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199" y="1399341"/>
            <a:ext cx="5121412"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accent4">
              <a:lumMod val="60000"/>
              <a:lumOff val="40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lição</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09</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458891" y="2040692"/>
            <a:ext cx="7968966" cy="4524315"/>
          </a:xfrm>
          <a:prstGeom prst="rect">
            <a:avLst/>
          </a:prstGeom>
          <a:noFill/>
        </p:spPr>
        <p:txBody>
          <a:bodyPr wrap="square" rtlCol="0">
            <a:spAutoFit/>
          </a:bodyPr>
          <a:lstStyle/>
          <a:p>
            <a:pPr algn="ctr"/>
            <a:r>
              <a:rPr lang="pt-BR" sz="2400" dirty="0">
                <a:latin typeface="Panton" panose="00000500000000000000" pitchFamily="2" charset="0"/>
              </a:rPr>
              <a:t>Nesta lição, estudaremos a vida e o testemunho de Estêvão, um homem cheio de fé, de sabedoria e do Espírito Santo. Ele enfrentou oposição, falsas acusações e, por fim, o martírio, mas permaneceu firme na fé e na defesa do Evangelho. Sua história nos ensina que a Igreja, ao cumprir sua missão, inevitavelmente enfrentará perseguições e desafios. No entanto, assim como Estêvão contemplou a glória de Deus mesmo em meio à adversidade, somos chamados a confiar plenamente no Senhor e a perseverar até o fim. Que esta lição fortaleça nossa fé e nos inspire a ser testemunhas fiéis de Cristo, independentemente das circunstâncias.</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35553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Martírio</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361795"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Estevão</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Confiança</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Sofrimento</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3600" dirty="0">
                <a:solidFill>
                  <a:schemeClr val="accent2">
                    <a:lumMod val="75000"/>
                  </a:schemeClr>
                </a:solidFill>
                <a:latin typeface="Panton ExtraBold" panose="00000900000000000000" pitchFamily="50" charset="0"/>
              </a:rPr>
              <a:t>I - ESTÊVÃO E A IGREJA QUE TEM SUA FÉ CONTESTADA</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2 - A fé sob ataque.</a:t>
            </a:r>
            <a:r>
              <a:rPr lang="pt-BR" sz="1400" dirty="0">
                <a:solidFill>
                  <a:schemeClr val="bg1">
                    <a:lumMod val="65000"/>
                  </a:schemeClr>
                </a:solidFill>
                <a:latin typeface="Panton" panose="00000500000000000000" pitchFamily="2" charset="0"/>
              </a:rPr>
              <a:t> Lucas nos conta que, em um momento do ministério de Estêvão, um grupo de judeus que vivia fora de Israel, chamado de judeus helenistas, se levantou contra ele. Esses judeus faziam parte da Diáspora, ou seja, eram pessoas que tinham se espalhado por outras regiões,...</a:t>
            </a:r>
            <a:endPar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endParaRP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A disputa com Estêvão. </a:t>
            </a:r>
            <a:r>
              <a:rPr lang="pt-BR" sz="1400" dirty="0">
                <a:solidFill>
                  <a:schemeClr val="bg1">
                    <a:lumMod val="65000"/>
                  </a:schemeClr>
                </a:solidFill>
                <a:latin typeface="Panton" panose="00000500000000000000" pitchFamily="2" charset="0"/>
              </a:rPr>
              <a:t>Uma outra palavra usada nesse texto merece nossa atenção. É o vocábulo </a:t>
            </a:r>
            <a:r>
              <a:rPr lang="pt-BR" sz="1400" dirty="0" err="1">
                <a:solidFill>
                  <a:schemeClr val="bg1">
                    <a:lumMod val="65000"/>
                  </a:schemeClr>
                </a:solidFill>
                <a:latin typeface="Panton" panose="00000500000000000000" pitchFamily="2" charset="0"/>
              </a:rPr>
              <a:t>συζητέω</a:t>
            </a:r>
            <a:r>
              <a:rPr lang="pt-BR" sz="1400" dirty="0">
                <a:solidFill>
                  <a:schemeClr val="bg1">
                    <a:lumMod val="65000"/>
                  </a:schemeClr>
                </a:solidFill>
                <a:latin typeface="Panton" panose="00000500000000000000" pitchFamily="2" charset="0"/>
              </a:rPr>
              <a:t> (lê-se, </a:t>
            </a:r>
            <a:r>
              <a:rPr lang="pt-BR" sz="1400" dirty="0" err="1">
                <a:solidFill>
                  <a:schemeClr val="bg1">
                    <a:lumMod val="65000"/>
                  </a:schemeClr>
                </a:solidFill>
                <a:latin typeface="Panton" panose="00000500000000000000" pitchFamily="2" charset="0"/>
              </a:rPr>
              <a:t>syzéteô</a:t>
            </a:r>
            <a:r>
              <a:rPr lang="pt-BR" sz="1400" dirty="0">
                <a:solidFill>
                  <a:schemeClr val="bg1">
                    <a:lumMod val="65000"/>
                  </a:schemeClr>
                </a:solidFill>
                <a:latin typeface="Panton" panose="00000500000000000000" pitchFamily="2" charset="0"/>
              </a:rPr>
              <a:t>), traduzido aqui como “disputavam”: “E disputavam com Estêvão” (At 6.9). Os léxicos, ou dicionários de grego português, observam que este termo era...</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170099"/>
          </a:xfrm>
          <a:prstGeom prst="rect">
            <a:avLst/>
          </a:prstGeom>
          <a:noFill/>
        </p:spPr>
        <p:txBody>
          <a:bodyPr wrap="square" rtlCol="0">
            <a:spAutoFit/>
          </a:bodyPr>
          <a:lstStyle/>
          <a:p>
            <a:pPr algn="ctr"/>
            <a:r>
              <a:rPr lang="pt-BR" sz="2000" dirty="0">
                <a:latin typeface="Panton Bold" panose="00000800000000000000" pitchFamily="2" charset="0"/>
              </a:rPr>
              <a:t>1 - Aprendendo com Estêvão.</a:t>
            </a:r>
            <a:r>
              <a:rPr lang="pt-BR" sz="2000" dirty="0">
                <a:latin typeface="Panton" panose="00000500000000000000" pitchFamily="2" charset="0"/>
              </a:rPr>
              <a:t> Com Estêvão, em Atos 6 e 7, aprendemos que a fé cristã sempre será questionada. Ele enfrentou oposição, e todo cristão também enfrentará. A fé será colocada à prova, sem espaço para indecisão. Além disso, Estêvão nos ensina que todo cristão deve saber defender sua fé. Explicar e sustentar as crenças cristãs é uma responsabilidade da Igreja, e cada crente precisa entender no que acredita e como responder a desafios.</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8" name="Retângulo: Cantos Arredondados 7">
            <a:extLst>
              <a:ext uri="{FF2B5EF4-FFF2-40B4-BE49-F238E27FC236}">
                <a16:creationId xmlns:a16="http://schemas.microsoft.com/office/drawing/2014/main" id="{FDD05D4B-EFE2-ABC8-A720-8B15853D8CA4}"/>
              </a:ext>
            </a:extLst>
          </p:cNvPr>
          <p:cNvSpPr/>
          <p:nvPr/>
        </p:nvSpPr>
        <p:spPr>
          <a:xfrm>
            <a:off x="623456" y="3748085"/>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tx1"/>
                </a:solidFill>
                <a:latin typeface="Panton" panose="00000500000000000000" pitchFamily="2" charset="0"/>
              </a:rPr>
              <a:t>No entanto, em um mundo que muitas vezes se opõe ao Cristianismo, não basta apenas defender a fé — é preciso estar preparado até mesmo para enfrentar perseguições. Estêvão é um exemplo de coragem, mostrando que tanto o cristão quanto a Igreja devem estar dispostos a permanecer firmes, mesmo que isso signifique perder a liberdade ou até a própria vida.</a:t>
            </a:r>
            <a:endParaRPr lang="pt-BR" sz="2200" dirty="0">
              <a:solidFill>
                <a:schemeClr val="tx1"/>
              </a:solidFill>
            </a:endParaRPr>
          </a:p>
        </p:txBody>
      </p:sp>
      <p:sp>
        <p:nvSpPr>
          <p:cNvPr id="6" name="Retângulo: Cantos Arredondados 5">
            <a:extLst>
              <a:ext uri="{FF2B5EF4-FFF2-40B4-BE49-F238E27FC236}">
                <a16:creationId xmlns:a16="http://schemas.microsoft.com/office/drawing/2014/main" id="{D8426887-3DAA-B511-2372-AC1227EB4051}"/>
              </a:ext>
            </a:extLst>
          </p:cNvPr>
          <p:cNvSpPr/>
          <p:nvPr/>
        </p:nvSpPr>
        <p:spPr>
          <a:xfrm>
            <a:off x="10358564" y="475934"/>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362B07EA-6AC5-D3CC-65C9-2564E465D0A8}"/>
              </a:ext>
            </a:extLst>
          </p:cNvPr>
          <p:cNvSpPr txBox="1">
            <a:spLocks/>
          </p:cNvSpPr>
          <p:nvPr/>
        </p:nvSpPr>
        <p:spPr>
          <a:xfrm>
            <a:off x="10302573" y="759687"/>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10" name="CaixaDeTexto 9">
            <a:extLst>
              <a:ext uri="{FF2B5EF4-FFF2-40B4-BE49-F238E27FC236}">
                <a16:creationId xmlns:a16="http://schemas.microsoft.com/office/drawing/2014/main" id="{87DEF0CA-E52A-0EA3-C49F-112CDAF492C6}"/>
              </a:ext>
            </a:extLst>
          </p:cNvPr>
          <p:cNvSpPr txBox="1"/>
          <p:nvPr/>
        </p:nvSpPr>
        <p:spPr>
          <a:xfrm>
            <a:off x="10392988" y="2478473"/>
            <a:ext cx="1604313"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4 - A falsa narrativa. </a:t>
            </a:r>
            <a:r>
              <a:rPr lang="pt-BR" sz="1400" dirty="0">
                <a:solidFill>
                  <a:schemeClr val="bg1">
                    <a:lumMod val="65000"/>
                  </a:schemeClr>
                </a:solidFill>
                <a:latin typeface="Panton" panose="00000500000000000000" pitchFamily="2" charset="0"/>
              </a:rPr>
              <a:t>A Igreja sempre teve de lidar e combater as falsas narrativas. Nos dias de Jesus, Ele foi acusado de enganar o povo (</a:t>
            </a:r>
            <a:r>
              <a:rPr lang="pt-BR" sz="1400" dirty="0" err="1">
                <a:solidFill>
                  <a:schemeClr val="bg1">
                    <a:lumMod val="65000"/>
                  </a:schemeClr>
                </a:solidFill>
                <a:latin typeface="Panton" panose="00000500000000000000" pitchFamily="2" charset="0"/>
              </a:rPr>
              <a:t>Jo</a:t>
            </a:r>
            <a:r>
              <a:rPr lang="pt-BR" sz="1400" dirty="0">
                <a:solidFill>
                  <a:schemeClr val="bg1">
                    <a:lumMod val="65000"/>
                  </a:schemeClr>
                </a:solidFill>
                <a:latin typeface="Panton" panose="00000500000000000000" pitchFamily="2" charset="0"/>
              </a:rPr>
              <a:t> 7.12); quando Ele ressuscitou, criaram a narrativa de que seu corpo havia sido roubado pelos discípulos (</a:t>
            </a:r>
            <a:r>
              <a:rPr lang="pt-BR" sz="1400" dirty="0" err="1">
                <a:solidFill>
                  <a:schemeClr val="bg1">
                    <a:lumMod val="65000"/>
                  </a:schemeClr>
                </a:solidFill>
                <a:latin typeface="Panton" panose="00000500000000000000" pitchFamily="2" charset="0"/>
              </a:rPr>
              <a:t>Mt</a:t>
            </a:r>
            <a:r>
              <a:rPr lang="pt-BR" sz="1400" dirty="0">
                <a:solidFill>
                  <a:schemeClr val="bg1">
                    <a:lumMod val="65000"/>
                  </a:schemeClr>
                </a:solidFill>
                <a:latin typeface="Panton" panose="00000500000000000000" pitchFamily="2" charset="0"/>
              </a:rPr>
              <a:t> 28.13). O apóstolo Paulo...</a:t>
            </a:r>
          </a:p>
        </p:txBody>
      </p:sp>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AEC7-B3DB-2439-8235-637D4CBFB2AB}"/>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CA2FCDC8-85E5-9C07-A9A0-D51DE39FF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0A4AA0B5-02BD-1956-EFCB-D79C7DACCA93}"/>
              </a:ext>
            </a:extLst>
          </p:cNvPr>
          <p:cNvSpPr/>
          <p:nvPr/>
        </p:nvSpPr>
        <p:spPr>
          <a:xfrm>
            <a:off x="2094711"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3C271C0-4358-22BE-08DD-8197001A638E}"/>
              </a:ext>
            </a:extLst>
          </p:cNvPr>
          <p:cNvSpPr>
            <a:spLocks noGrp="1"/>
          </p:cNvSpPr>
          <p:nvPr>
            <p:ph type="ctrTitle"/>
          </p:nvPr>
        </p:nvSpPr>
        <p:spPr>
          <a:xfrm>
            <a:off x="2094711" y="677772"/>
            <a:ext cx="6241677" cy="1447942"/>
          </a:xfrm>
        </p:spPr>
        <p:txBody>
          <a:bodyPr>
            <a:normAutofit fontScale="90000"/>
          </a:bodyPr>
          <a:lstStyle/>
          <a:p>
            <a:r>
              <a:rPr lang="pt-BR" sz="4000" dirty="0">
                <a:solidFill>
                  <a:schemeClr val="accent2">
                    <a:lumMod val="75000"/>
                  </a:schemeClr>
                </a:solidFill>
                <a:latin typeface="Panton ExtraBold" panose="00000900000000000000" pitchFamily="50" charset="0"/>
              </a:rPr>
              <a:t>I - ESTÊVÃO E A IGREJA QUE TEM SUA FÉ CONTESTADA</a:t>
            </a:r>
          </a:p>
        </p:txBody>
      </p:sp>
      <p:sp>
        <p:nvSpPr>
          <p:cNvPr id="4" name="Retângulo: Cantos Arredondados 3">
            <a:extLst>
              <a:ext uri="{FF2B5EF4-FFF2-40B4-BE49-F238E27FC236}">
                <a16:creationId xmlns:a16="http://schemas.microsoft.com/office/drawing/2014/main" id="{E75A87AD-7DCE-0E4B-FACF-519D226E6138}"/>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2347F110-9030-9A9B-633B-C5ECCB6746B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7" name="Retângulo: Cantos Arredondados 6">
            <a:extLst>
              <a:ext uri="{FF2B5EF4-FFF2-40B4-BE49-F238E27FC236}">
                <a16:creationId xmlns:a16="http://schemas.microsoft.com/office/drawing/2014/main" id="{EA159C29-58C3-22E0-044D-49C89EE630F9}"/>
              </a:ext>
            </a:extLst>
          </p:cNvPr>
          <p:cNvSpPr/>
          <p:nvPr/>
        </p:nvSpPr>
        <p:spPr>
          <a:xfrm>
            <a:off x="849972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6D6432B9-377D-3D53-024F-1063AEC70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539"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8164252C-1AE6-4BC5-093E-CB0C16FCABC9}"/>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Aprendendo com Estêvão. </a:t>
            </a:r>
            <a:r>
              <a:rPr lang="pt-BR" sz="1400" dirty="0">
                <a:solidFill>
                  <a:schemeClr val="bg1">
                    <a:lumMod val="65000"/>
                  </a:schemeClr>
                </a:solidFill>
                <a:latin typeface="Panton" panose="00000500000000000000" pitchFamily="2" charset="0"/>
              </a:rPr>
              <a:t>Com Estêvão, em Atos 6 e 7, aprendemos que a fé cristã sempre será questionada. Ele enfrentou oposição, e todo cristão também enfrentará. A fé será colocada à prova, sem espaço para indecisão. Ele enfrentou oposição, e todo cristão também enfrentará. </a:t>
            </a:r>
          </a:p>
        </p:txBody>
      </p:sp>
      <p:sp>
        <p:nvSpPr>
          <p:cNvPr id="21" name="Título 15">
            <a:extLst>
              <a:ext uri="{FF2B5EF4-FFF2-40B4-BE49-F238E27FC236}">
                <a16:creationId xmlns:a16="http://schemas.microsoft.com/office/drawing/2014/main" id="{A2F6F0FD-F5EB-9124-3BC9-E715EEC7E546}"/>
              </a:ext>
            </a:extLst>
          </p:cNvPr>
          <p:cNvSpPr txBox="1">
            <a:spLocks/>
          </p:cNvSpPr>
          <p:nvPr/>
        </p:nvSpPr>
        <p:spPr>
          <a:xfrm>
            <a:off x="8513267" y="740953"/>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22" name="CaixaDeTexto 21">
            <a:extLst>
              <a:ext uri="{FF2B5EF4-FFF2-40B4-BE49-F238E27FC236}">
                <a16:creationId xmlns:a16="http://schemas.microsoft.com/office/drawing/2014/main" id="{24436AF8-04EE-8A66-CE3F-9270F76374CB}"/>
              </a:ext>
            </a:extLst>
          </p:cNvPr>
          <p:cNvSpPr txBox="1"/>
          <p:nvPr/>
        </p:nvSpPr>
        <p:spPr>
          <a:xfrm>
            <a:off x="8493611" y="2459739"/>
            <a:ext cx="1655192"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A disputa com Estêvão. </a:t>
            </a:r>
            <a:r>
              <a:rPr lang="pt-BR" sz="1400" dirty="0">
                <a:solidFill>
                  <a:schemeClr val="bg1">
                    <a:lumMod val="65000"/>
                  </a:schemeClr>
                </a:solidFill>
                <a:latin typeface="Panton" panose="00000500000000000000" pitchFamily="2" charset="0"/>
              </a:rPr>
              <a:t>Uma outra palavra usada nesse texto merece nossa atenção. É o vocábulo </a:t>
            </a:r>
            <a:r>
              <a:rPr lang="pt-BR" sz="1400" dirty="0" err="1">
                <a:solidFill>
                  <a:schemeClr val="bg1">
                    <a:lumMod val="65000"/>
                  </a:schemeClr>
                </a:solidFill>
                <a:latin typeface="Panton" panose="00000500000000000000" pitchFamily="2" charset="0"/>
              </a:rPr>
              <a:t>συζητέω</a:t>
            </a:r>
            <a:r>
              <a:rPr lang="pt-BR" sz="1400" dirty="0">
                <a:solidFill>
                  <a:schemeClr val="bg1">
                    <a:lumMod val="65000"/>
                  </a:schemeClr>
                </a:solidFill>
                <a:latin typeface="Panton" panose="00000500000000000000" pitchFamily="2" charset="0"/>
              </a:rPr>
              <a:t> (lê-se, </a:t>
            </a:r>
            <a:r>
              <a:rPr lang="pt-BR" sz="1400" dirty="0" err="1">
                <a:solidFill>
                  <a:schemeClr val="bg1">
                    <a:lumMod val="65000"/>
                  </a:schemeClr>
                </a:solidFill>
                <a:latin typeface="Panton" panose="00000500000000000000" pitchFamily="2" charset="0"/>
              </a:rPr>
              <a:t>syzéteô</a:t>
            </a:r>
            <a:r>
              <a:rPr lang="pt-BR" sz="1400" dirty="0">
                <a:solidFill>
                  <a:schemeClr val="bg1">
                    <a:lumMod val="65000"/>
                  </a:schemeClr>
                </a:solidFill>
                <a:latin typeface="Panton" panose="00000500000000000000" pitchFamily="2" charset="0"/>
              </a:rPr>
              <a:t>), traduzido aqui como “disputavam”: “E disputavam com Estêvão” (At 6.9). Os léxicos, ou dicionários de grego português, observam que este termo era...</a:t>
            </a:r>
          </a:p>
        </p:txBody>
      </p:sp>
      <p:sp>
        <p:nvSpPr>
          <p:cNvPr id="20" name="CaixaDeTexto 19">
            <a:extLst>
              <a:ext uri="{FF2B5EF4-FFF2-40B4-BE49-F238E27FC236}">
                <a16:creationId xmlns:a16="http://schemas.microsoft.com/office/drawing/2014/main" id="{6877C5D6-FBDC-90FC-8A27-05A7FCCBDE93}"/>
              </a:ext>
            </a:extLst>
          </p:cNvPr>
          <p:cNvSpPr txBox="1"/>
          <p:nvPr/>
        </p:nvSpPr>
        <p:spPr>
          <a:xfrm>
            <a:off x="2406644" y="2459740"/>
            <a:ext cx="5694218" cy="3862596"/>
          </a:xfrm>
          <a:prstGeom prst="rect">
            <a:avLst/>
          </a:prstGeom>
          <a:noFill/>
        </p:spPr>
        <p:txBody>
          <a:bodyPr wrap="square" rtlCol="0">
            <a:spAutoFit/>
          </a:bodyPr>
          <a:lstStyle/>
          <a:p>
            <a:pPr algn="ctr"/>
            <a:r>
              <a:rPr lang="pt-BR" sz="1750" dirty="0">
                <a:latin typeface="Panton Bold" panose="00000800000000000000" pitchFamily="2" charset="0"/>
              </a:rPr>
              <a:t>2 - A fé sob ataque.</a:t>
            </a:r>
            <a:r>
              <a:rPr lang="pt-BR" sz="1750" dirty="0">
                <a:latin typeface="Panton" panose="00000500000000000000" pitchFamily="2" charset="0"/>
              </a:rPr>
              <a:t> Lucas nos conta que, em um momento do ministério de Estêvão, um grupo de judeus que vivia fora de Israel, chamado de judeus helenistas, se levantou contra ele. Esses judeus faziam parte da Diáspora, ou seja, eram pessoas que tinham se espalhado por outras regiões, fora do território de Israel. Eles não concordaram com o que Estêvão estava ensinando e começaram a se opor ao seu trabalho (At 6.9). Esse levante aconteceu logo após Estêvão fazer “prodígios e grandes sinais entre o povo” (At 6.8). É interessante observar que o verbo grego usado aqui, </a:t>
            </a:r>
            <a:r>
              <a:rPr lang="pt-BR" sz="1900" dirty="0" err="1">
                <a:latin typeface="Panton" panose="00000500000000000000" pitchFamily="2" charset="0"/>
              </a:rPr>
              <a:t>ἀνίστημι</a:t>
            </a:r>
            <a:r>
              <a:rPr lang="pt-BR" sz="1750" dirty="0">
                <a:latin typeface="Panton" panose="00000500000000000000" pitchFamily="2" charset="0"/>
              </a:rPr>
              <a:t> (lê-se, </a:t>
            </a:r>
            <a:r>
              <a:rPr lang="pt-BR" sz="1750" dirty="0" err="1">
                <a:latin typeface="Panton" panose="00000500000000000000" pitchFamily="2" charset="0"/>
              </a:rPr>
              <a:t>anistêmi</a:t>
            </a:r>
            <a:r>
              <a:rPr lang="pt-BR" sz="1750" dirty="0">
                <a:latin typeface="Panton" panose="00000500000000000000" pitchFamily="2" charset="0"/>
              </a:rPr>
              <a:t>), com o sentido de “levantar” é o mesmo verbo usado por Marcos quando disse que houve testemunhas falsas que se levantaram para acusar Jesus (Mc 14.57).</a:t>
            </a:r>
          </a:p>
        </p:txBody>
      </p:sp>
      <p:sp>
        <p:nvSpPr>
          <p:cNvPr id="10" name="Retângulo: Cantos Arredondados 9">
            <a:extLst>
              <a:ext uri="{FF2B5EF4-FFF2-40B4-BE49-F238E27FC236}">
                <a16:creationId xmlns:a16="http://schemas.microsoft.com/office/drawing/2014/main" id="{47AD8BD2-1DC2-BB73-7055-242AB598AAB7}"/>
              </a:ext>
            </a:extLst>
          </p:cNvPr>
          <p:cNvSpPr/>
          <p:nvPr/>
        </p:nvSpPr>
        <p:spPr>
          <a:xfrm>
            <a:off x="10318250"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5">
            <a:extLst>
              <a:ext uri="{FF2B5EF4-FFF2-40B4-BE49-F238E27FC236}">
                <a16:creationId xmlns:a16="http://schemas.microsoft.com/office/drawing/2014/main" id="{C6C1A404-1997-27C2-988B-C8B8DE84A6C8}"/>
              </a:ext>
            </a:extLst>
          </p:cNvPr>
          <p:cNvSpPr txBox="1">
            <a:spLocks/>
          </p:cNvSpPr>
          <p:nvPr/>
        </p:nvSpPr>
        <p:spPr>
          <a:xfrm>
            <a:off x="10331794" y="740953"/>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13" name="CaixaDeTexto 12">
            <a:extLst>
              <a:ext uri="{FF2B5EF4-FFF2-40B4-BE49-F238E27FC236}">
                <a16:creationId xmlns:a16="http://schemas.microsoft.com/office/drawing/2014/main" id="{442798BA-100E-95EE-56AD-B1C29F236292}"/>
              </a:ext>
            </a:extLst>
          </p:cNvPr>
          <p:cNvSpPr txBox="1"/>
          <p:nvPr/>
        </p:nvSpPr>
        <p:spPr>
          <a:xfrm>
            <a:off x="10312138" y="2459739"/>
            <a:ext cx="1655192" cy="3539430"/>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4 - A falsa narrativa. </a:t>
            </a:r>
            <a:r>
              <a:rPr lang="pt-BR" sz="1400" dirty="0">
                <a:solidFill>
                  <a:schemeClr val="bg1">
                    <a:lumMod val="65000"/>
                  </a:schemeClr>
                </a:solidFill>
                <a:latin typeface="Panton" panose="00000500000000000000" pitchFamily="2" charset="0"/>
              </a:rPr>
              <a:t>A Igreja sempre teve de lidar e combater as falsas narrativas. Nos dias de Jesus, Ele foi acusado de enganar o povo (</a:t>
            </a:r>
            <a:r>
              <a:rPr lang="pt-BR" sz="1400" dirty="0" err="1">
                <a:solidFill>
                  <a:schemeClr val="bg1">
                    <a:lumMod val="65000"/>
                  </a:schemeClr>
                </a:solidFill>
                <a:latin typeface="Panton" panose="00000500000000000000" pitchFamily="2" charset="0"/>
              </a:rPr>
              <a:t>Jo</a:t>
            </a:r>
            <a:r>
              <a:rPr lang="pt-BR" sz="1400" dirty="0">
                <a:solidFill>
                  <a:schemeClr val="bg1">
                    <a:lumMod val="65000"/>
                  </a:schemeClr>
                </a:solidFill>
                <a:latin typeface="Panton" panose="00000500000000000000" pitchFamily="2" charset="0"/>
              </a:rPr>
              <a:t> 7.12); quando Ele ressuscitou, criaram a narrativa de que seu corpo havia sido roubado pelos discípulos (</a:t>
            </a:r>
            <a:r>
              <a:rPr lang="pt-BR" sz="1400" dirty="0" err="1">
                <a:solidFill>
                  <a:schemeClr val="bg1">
                    <a:lumMod val="65000"/>
                  </a:schemeClr>
                </a:solidFill>
                <a:latin typeface="Panton" panose="00000500000000000000" pitchFamily="2" charset="0"/>
              </a:rPr>
              <a:t>Mt</a:t>
            </a:r>
            <a:r>
              <a:rPr lang="pt-BR" sz="1400" dirty="0">
                <a:solidFill>
                  <a:schemeClr val="bg1">
                    <a:lumMod val="65000"/>
                  </a:schemeClr>
                </a:solidFill>
                <a:latin typeface="Panton" panose="00000500000000000000" pitchFamily="2" charset="0"/>
              </a:rPr>
              <a:t> 28.13). O apóstolo Paulo...</a:t>
            </a:r>
          </a:p>
        </p:txBody>
      </p:sp>
      <p:sp>
        <p:nvSpPr>
          <p:cNvPr id="14" name="Retângulo: Cantos Arredondados 13">
            <a:extLst>
              <a:ext uri="{FF2B5EF4-FFF2-40B4-BE49-F238E27FC236}">
                <a16:creationId xmlns:a16="http://schemas.microsoft.com/office/drawing/2014/main" id="{CB0A1141-A6D5-DD2B-B46E-C929777BBDBB}"/>
              </a:ext>
            </a:extLst>
          </p:cNvPr>
          <p:cNvSpPr/>
          <p:nvPr/>
        </p:nvSpPr>
        <p:spPr>
          <a:xfrm>
            <a:off x="2396666" y="3797939"/>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Panton" panose="00000500000000000000" pitchFamily="2" charset="0"/>
              </a:rPr>
              <a:t>Anteriormente, Cristo já fora atacado no seu ministério terreno, agora o ciclo se repetia com seus seguidores. A fé cristã sempre será alvo e objeto de ataque. Se a igreja é verdadeiramente cristã, sempre haverá em algum lugar um levante. Neste episódio, o levante fora motivado por conta da inveja que os religiosos sentiram ao verem suas sinagogas esvaziadas por motivo das pessoas se renderem a um Evangelho de poder. Uma igreja bíblica sempre estará sob ataque e terá sua fé contestada.</a:t>
            </a:r>
            <a:endParaRPr lang="pt-BR" sz="2000" dirty="0">
              <a:solidFill>
                <a:schemeClr val="tx1"/>
              </a:solidFill>
            </a:endParaRPr>
          </a:p>
        </p:txBody>
      </p:sp>
    </p:spTree>
    <p:extLst>
      <p:ext uri="{BB962C8B-B14F-4D97-AF65-F5344CB8AC3E}">
        <p14:creationId xmlns:p14="http://schemas.microsoft.com/office/powerpoint/2010/main" val="3868997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C3C3B-DC18-F408-63ED-DD0FD84750B6}"/>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8D557D13-60E9-70BF-3BC6-AB2EBCCB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F5FBEA21-EA6B-125E-6BAC-7CF62D95FC1A}"/>
              </a:ext>
            </a:extLst>
          </p:cNvPr>
          <p:cNvSpPr/>
          <p:nvPr/>
        </p:nvSpPr>
        <p:spPr>
          <a:xfrm>
            <a:off x="3907126" y="472673"/>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6529E436-9EF6-E6C4-31A0-B6D2F52D3F10}"/>
              </a:ext>
            </a:extLst>
          </p:cNvPr>
          <p:cNvSpPr>
            <a:spLocks noGrp="1"/>
          </p:cNvSpPr>
          <p:nvPr>
            <p:ph type="ctrTitle"/>
          </p:nvPr>
        </p:nvSpPr>
        <p:spPr>
          <a:xfrm>
            <a:off x="3907126" y="693245"/>
            <a:ext cx="6241677" cy="1447942"/>
          </a:xfrm>
        </p:spPr>
        <p:txBody>
          <a:bodyPr>
            <a:normAutofit fontScale="90000"/>
          </a:bodyPr>
          <a:lstStyle/>
          <a:p>
            <a:r>
              <a:rPr lang="pt-BR" sz="4000" dirty="0">
                <a:solidFill>
                  <a:schemeClr val="accent2">
                    <a:lumMod val="75000"/>
                  </a:schemeClr>
                </a:solidFill>
                <a:latin typeface="Panton ExtraBold" panose="00000900000000000000" pitchFamily="50" charset="0"/>
              </a:rPr>
              <a:t>I - ESTÊVÃO E A IGREJA QUE TEM SUA FÉ CONTESTADA</a:t>
            </a:r>
          </a:p>
        </p:txBody>
      </p:sp>
      <p:sp>
        <p:nvSpPr>
          <p:cNvPr id="4" name="Retângulo: Cantos Arredondados 3">
            <a:extLst>
              <a:ext uri="{FF2B5EF4-FFF2-40B4-BE49-F238E27FC236}">
                <a16:creationId xmlns:a16="http://schemas.microsoft.com/office/drawing/2014/main" id="{C95A6B4F-6A98-71D9-D938-675136ED4563}"/>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FC303C71-3344-2F91-E7A4-1D7EF182CC5E}"/>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7" name="Retângulo: Cantos Arredondados 6">
            <a:extLst>
              <a:ext uri="{FF2B5EF4-FFF2-40B4-BE49-F238E27FC236}">
                <a16:creationId xmlns:a16="http://schemas.microsoft.com/office/drawing/2014/main" id="{33607D71-52CD-9818-3689-3C5381ACB8B0}"/>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B99BAC71-DA71-99D8-7F77-85C83524F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954" y="1796419"/>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4B70D393-2319-84D1-1494-F717CE86F4C1}"/>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Aprendendo com Estêvão. </a:t>
            </a:r>
            <a:r>
              <a:rPr lang="pt-BR" sz="1400" dirty="0">
                <a:solidFill>
                  <a:schemeClr val="bg1">
                    <a:lumMod val="65000"/>
                  </a:schemeClr>
                </a:solidFill>
                <a:latin typeface="Panton" panose="00000500000000000000" pitchFamily="2" charset="0"/>
              </a:rPr>
              <a:t>Com Estêvão, em Atos 6 e 7, aprendemos que a fé cristã sempre será questionada. Ele enfrentou oposição, e todo cristão também enfrentará. A fé será colocada à prova, sem espaço para indecisão. Ele enfrentou oposição, e todo cristão também enfrentará. </a:t>
            </a:r>
          </a:p>
        </p:txBody>
      </p:sp>
      <p:sp>
        <p:nvSpPr>
          <p:cNvPr id="21" name="Título 15">
            <a:extLst>
              <a:ext uri="{FF2B5EF4-FFF2-40B4-BE49-F238E27FC236}">
                <a16:creationId xmlns:a16="http://schemas.microsoft.com/office/drawing/2014/main" id="{C907EBD8-5A8D-0397-ABAD-655EB7263069}"/>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22" name="CaixaDeTexto 21">
            <a:extLst>
              <a:ext uri="{FF2B5EF4-FFF2-40B4-BE49-F238E27FC236}">
                <a16:creationId xmlns:a16="http://schemas.microsoft.com/office/drawing/2014/main" id="{9207465C-B355-036C-0A49-6D00A731003F}"/>
              </a:ext>
            </a:extLst>
          </p:cNvPr>
          <p:cNvSpPr txBox="1"/>
          <p:nvPr/>
        </p:nvSpPr>
        <p:spPr>
          <a:xfrm>
            <a:off x="2088599" y="2475212"/>
            <a:ext cx="1655192"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2 - A fé sob ataque.</a:t>
            </a:r>
            <a:r>
              <a:rPr lang="pt-BR" sz="1400" dirty="0">
                <a:solidFill>
                  <a:schemeClr val="bg1">
                    <a:lumMod val="65000"/>
                  </a:schemeClr>
                </a:solidFill>
                <a:latin typeface="Panton" panose="00000500000000000000" pitchFamily="2" charset="0"/>
              </a:rPr>
              <a:t> Lucas nos conta que, em um momento do ministério de Estêvão, um grupo de judeus que vivia fora de Israel, chamado de judeus helenistas, se levantou contra ele. Esses judeus faziam parte da Diáspora, ou seja, eram pessoas que tinham se espalhado por outras regiões,...</a:t>
            </a:r>
            <a:endPar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endParaRPr>
          </a:p>
        </p:txBody>
      </p:sp>
      <p:sp>
        <p:nvSpPr>
          <p:cNvPr id="20" name="CaixaDeTexto 19">
            <a:extLst>
              <a:ext uri="{FF2B5EF4-FFF2-40B4-BE49-F238E27FC236}">
                <a16:creationId xmlns:a16="http://schemas.microsoft.com/office/drawing/2014/main" id="{82C16636-9C1E-D1FD-50E9-41322843DC7D}"/>
              </a:ext>
            </a:extLst>
          </p:cNvPr>
          <p:cNvSpPr txBox="1"/>
          <p:nvPr/>
        </p:nvSpPr>
        <p:spPr>
          <a:xfrm>
            <a:off x="4219059" y="2475213"/>
            <a:ext cx="5694218" cy="3970318"/>
          </a:xfrm>
          <a:prstGeom prst="rect">
            <a:avLst/>
          </a:prstGeom>
          <a:noFill/>
        </p:spPr>
        <p:txBody>
          <a:bodyPr wrap="square" rtlCol="0">
            <a:spAutoFit/>
          </a:bodyPr>
          <a:lstStyle/>
          <a:p>
            <a:pPr algn="ctr"/>
            <a:r>
              <a:rPr lang="pt-BR" dirty="0">
                <a:latin typeface="Panton Bold" panose="00000800000000000000" pitchFamily="2" charset="0"/>
              </a:rPr>
              <a:t>3 - A disputa com Estêvão. </a:t>
            </a:r>
            <a:r>
              <a:rPr lang="pt-BR" dirty="0">
                <a:latin typeface="Panton" panose="00000500000000000000" pitchFamily="2" charset="0"/>
              </a:rPr>
              <a:t>Uma outra palavra usada nesse texto merece nossa atenção. É o vocábulo </a:t>
            </a:r>
            <a:r>
              <a:rPr lang="pt-BR" dirty="0" err="1">
                <a:latin typeface="Panton" panose="00000500000000000000" pitchFamily="2" charset="0"/>
              </a:rPr>
              <a:t>συζητέω</a:t>
            </a:r>
            <a:r>
              <a:rPr lang="pt-BR" dirty="0">
                <a:latin typeface="Panton" panose="00000500000000000000" pitchFamily="2" charset="0"/>
              </a:rPr>
              <a:t> (lê-se, </a:t>
            </a:r>
            <a:r>
              <a:rPr lang="pt-BR" dirty="0" err="1">
                <a:latin typeface="Panton" panose="00000500000000000000" pitchFamily="2" charset="0"/>
              </a:rPr>
              <a:t>syzéteô</a:t>
            </a:r>
            <a:r>
              <a:rPr lang="pt-BR" dirty="0">
                <a:latin typeface="Panton" panose="00000500000000000000" pitchFamily="2" charset="0"/>
              </a:rPr>
              <a:t>), traduzido aqui como “disputavam”: “E disputavam com Estêvão” (At 6.9). Os léxicos, ou dicionários de grego português, observam que este termo era frequentemente usado no contexto de discussões religiosas ou filosóficas, onde diferentes pontos de vistas estavam sendo examinados ou desafiados. Era uma forma de debater ideias e impor aos outros sua forma de enxergar as coisas. Em outras palavras, os judeus helenistas não estavam simplesmente “discutindo” com Estêvão, isto é, batendo boca, mas procurando, a todo custo, sobrepor sua cosmovisão através de uma narrativa bem construída.</a:t>
            </a:r>
          </a:p>
        </p:txBody>
      </p:sp>
      <p:sp>
        <p:nvSpPr>
          <p:cNvPr id="10" name="Retângulo: Cantos Arredondados 9">
            <a:extLst>
              <a:ext uri="{FF2B5EF4-FFF2-40B4-BE49-F238E27FC236}">
                <a16:creationId xmlns:a16="http://schemas.microsoft.com/office/drawing/2014/main" id="{D1296E21-1757-F69E-DAC1-DFA895052D9A}"/>
              </a:ext>
            </a:extLst>
          </p:cNvPr>
          <p:cNvSpPr/>
          <p:nvPr/>
        </p:nvSpPr>
        <p:spPr>
          <a:xfrm>
            <a:off x="10358630" y="488412"/>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5">
            <a:extLst>
              <a:ext uri="{FF2B5EF4-FFF2-40B4-BE49-F238E27FC236}">
                <a16:creationId xmlns:a16="http://schemas.microsoft.com/office/drawing/2014/main" id="{C9C29675-E993-3944-EDF7-E4AB1ECE9F9D}"/>
              </a:ext>
            </a:extLst>
          </p:cNvPr>
          <p:cNvSpPr txBox="1">
            <a:spLocks/>
          </p:cNvSpPr>
          <p:nvPr/>
        </p:nvSpPr>
        <p:spPr>
          <a:xfrm>
            <a:off x="10372174" y="772165"/>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13" name="CaixaDeTexto 12">
            <a:extLst>
              <a:ext uri="{FF2B5EF4-FFF2-40B4-BE49-F238E27FC236}">
                <a16:creationId xmlns:a16="http://schemas.microsoft.com/office/drawing/2014/main" id="{5CE4986F-BFE9-6C43-742E-8E41A714E14F}"/>
              </a:ext>
            </a:extLst>
          </p:cNvPr>
          <p:cNvSpPr txBox="1"/>
          <p:nvPr/>
        </p:nvSpPr>
        <p:spPr>
          <a:xfrm>
            <a:off x="10352518" y="2490951"/>
            <a:ext cx="1655192" cy="3539430"/>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4 - A falsa narrativa. </a:t>
            </a:r>
            <a:r>
              <a:rPr lang="pt-BR" sz="1400" dirty="0">
                <a:solidFill>
                  <a:schemeClr val="bg1">
                    <a:lumMod val="65000"/>
                  </a:schemeClr>
                </a:solidFill>
                <a:latin typeface="Panton" panose="00000500000000000000" pitchFamily="2" charset="0"/>
              </a:rPr>
              <a:t>A Igreja sempre teve de lidar e combater as falsas narrativas. Nos dias de Jesus, Ele foi acusado de enganar o povo (</a:t>
            </a:r>
            <a:r>
              <a:rPr lang="pt-BR" sz="1400" dirty="0" err="1">
                <a:solidFill>
                  <a:schemeClr val="bg1">
                    <a:lumMod val="65000"/>
                  </a:schemeClr>
                </a:solidFill>
                <a:latin typeface="Panton" panose="00000500000000000000" pitchFamily="2" charset="0"/>
              </a:rPr>
              <a:t>Jo</a:t>
            </a:r>
            <a:r>
              <a:rPr lang="pt-BR" sz="1400" dirty="0">
                <a:solidFill>
                  <a:schemeClr val="bg1">
                    <a:lumMod val="65000"/>
                  </a:schemeClr>
                </a:solidFill>
                <a:latin typeface="Panton" panose="00000500000000000000" pitchFamily="2" charset="0"/>
              </a:rPr>
              <a:t> 7.12); quando Ele ressuscitou, criaram a narrativa de que seu corpo havia sido roubado pelos discípulos (</a:t>
            </a:r>
            <a:r>
              <a:rPr lang="pt-BR" sz="1400" dirty="0" err="1">
                <a:solidFill>
                  <a:schemeClr val="bg1">
                    <a:lumMod val="65000"/>
                  </a:schemeClr>
                </a:solidFill>
                <a:latin typeface="Panton" panose="00000500000000000000" pitchFamily="2" charset="0"/>
              </a:rPr>
              <a:t>Mt</a:t>
            </a:r>
            <a:r>
              <a:rPr lang="pt-BR" sz="1400" dirty="0">
                <a:solidFill>
                  <a:schemeClr val="bg1">
                    <a:lumMod val="65000"/>
                  </a:schemeClr>
                </a:solidFill>
                <a:latin typeface="Panton" panose="00000500000000000000" pitchFamily="2" charset="0"/>
              </a:rPr>
              <a:t> 28.13). O apóstolo Paulo...</a:t>
            </a:r>
          </a:p>
        </p:txBody>
      </p:sp>
    </p:spTree>
    <p:extLst>
      <p:ext uri="{BB962C8B-B14F-4D97-AF65-F5344CB8AC3E}">
        <p14:creationId xmlns:p14="http://schemas.microsoft.com/office/powerpoint/2010/main" val="3102333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324A-8DEC-17F6-8D02-E22C2A1E94D9}"/>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845C6FE1-B3D3-D552-15A5-2A7350B02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DFC736CD-65C7-C24A-334E-499C10530BB1}"/>
              </a:ext>
            </a:extLst>
          </p:cNvPr>
          <p:cNvSpPr/>
          <p:nvPr/>
        </p:nvSpPr>
        <p:spPr>
          <a:xfrm>
            <a:off x="5658373" y="472673"/>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97630E8-E5AD-462A-A7DA-977717F6F95A}"/>
              </a:ext>
            </a:extLst>
          </p:cNvPr>
          <p:cNvSpPr>
            <a:spLocks noGrp="1"/>
          </p:cNvSpPr>
          <p:nvPr>
            <p:ph type="ctrTitle"/>
          </p:nvPr>
        </p:nvSpPr>
        <p:spPr>
          <a:xfrm>
            <a:off x="5658373" y="693245"/>
            <a:ext cx="6241677" cy="1447942"/>
          </a:xfrm>
        </p:spPr>
        <p:txBody>
          <a:bodyPr>
            <a:normAutofit fontScale="90000"/>
          </a:bodyPr>
          <a:lstStyle/>
          <a:p>
            <a:r>
              <a:rPr lang="pt-BR" sz="4000" dirty="0">
                <a:solidFill>
                  <a:schemeClr val="accent2">
                    <a:lumMod val="75000"/>
                  </a:schemeClr>
                </a:solidFill>
                <a:latin typeface="Panton ExtraBold" panose="00000900000000000000" pitchFamily="50" charset="0"/>
              </a:rPr>
              <a:t>I - ESTÊVÃO E A IGREJA QUE TEM SUA FÉ CONTESTADA</a:t>
            </a:r>
          </a:p>
        </p:txBody>
      </p:sp>
      <p:sp>
        <p:nvSpPr>
          <p:cNvPr id="4" name="Retângulo: Cantos Arredondados 3">
            <a:extLst>
              <a:ext uri="{FF2B5EF4-FFF2-40B4-BE49-F238E27FC236}">
                <a16:creationId xmlns:a16="http://schemas.microsoft.com/office/drawing/2014/main" id="{40F72BFD-0200-7164-C1D4-B26855F4E7B1}"/>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7A17602A-0FC6-E9C3-71EB-A14D4A010A4B}"/>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7" name="Retângulo: Cantos Arredondados 6">
            <a:extLst>
              <a:ext uri="{FF2B5EF4-FFF2-40B4-BE49-F238E27FC236}">
                <a16:creationId xmlns:a16="http://schemas.microsoft.com/office/drawing/2014/main" id="{6625D774-0099-AFA4-8E7B-9661F83FBBC8}"/>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005080EA-D398-81CE-57C3-121BE8DFB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201" y="1796419"/>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5495408F-2DEB-866C-0778-9C35F7E74AA9}"/>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Aprendendo com Estêvão. </a:t>
            </a:r>
            <a:r>
              <a:rPr lang="pt-BR" sz="1400" dirty="0">
                <a:solidFill>
                  <a:schemeClr val="bg1">
                    <a:lumMod val="65000"/>
                  </a:schemeClr>
                </a:solidFill>
                <a:latin typeface="Panton" panose="00000500000000000000" pitchFamily="2" charset="0"/>
              </a:rPr>
              <a:t>Com Estêvão, em Atos 6 e 7, aprendemos que a fé cristã sempre será questionada. Ele enfrentou oposição, e todo cristão também enfrentará. A fé será colocada à prova, sem espaço para indecisão. Ele enfrentou oposição, e todo cristão também enfrentará. </a:t>
            </a:r>
          </a:p>
        </p:txBody>
      </p:sp>
      <p:sp>
        <p:nvSpPr>
          <p:cNvPr id="21" name="Título 15">
            <a:extLst>
              <a:ext uri="{FF2B5EF4-FFF2-40B4-BE49-F238E27FC236}">
                <a16:creationId xmlns:a16="http://schemas.microsoft.com/office/drawing/2014/main" id="{AD217125-9A74-5C2D-D227-3E9D8BB249DE}"/>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22" name="CaixaDeTexto 21">
            <a:extLst>
              <a:ext uri="{FF2B5EF4-FFF2-40B4-BE49-F238E27FC236}">
                <a16:creationId xmlns:a16="http://schemas.microsoft.com/office/drawing/2014/main" id="{67565828-7326-3458-F9E5-63A75A71E955}"/>
              </a:ext>
            </a:extLst>
          </p:cNvPr>
          <p:cNvSpPr txBox="1"/>
          <p:nvPr/>
        </p:nvSpPr>
        <p:spPr>
          <a:xfrm>
            <a:off x="2088599" y="2475212"/>
            <a:ext cx="1655192"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2 - A fé sob ataque.</a:t>
            </a:r>
            <a:r>
              <a:rPr lang="pt-BR" sz="1400" dirty="0">
                <a:solidFill>
                  <a:schemeClr val="bg1">
                    <a:lumMod val="65000"/>
                  </a:schemeClr>
                </a:solidFill>
                <a:latin typeface="Panton" panose="00000500000000000000" pitchFamily="2" charset="0"/>
              </a:rPr>
              <a:t> Lucas nos conta que, em um momento do ministério de Estêvão, um grupo de judeus que vivia fora de Israel, chamado de judeus helenistas, se levantou contra ele. Esses judeus faziam parte da Diáspora, ou seja, eram pessoas que tinham se espalhado por outras regiões,...</a:t>
            </a:r>
            <a:endPar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endParaRPr>
          </a:p>
        </p:txBody>
      </p:sp>
      <p:sp>
        <p:nvSpPr>
          <p:cNvPr id="20" name="CaixaDeTexto 19">
            <a:extLst>
              <a:ext uri="{FF2B5EF4-FFF2-40B4-BE49-F238E27FC236}">
                <a16:creationId xmlns:a16="http://schemas.microsoft.com/office/drawing/2014/main" id="{4DD6A1F1-B583-6D9F-C080-A127FA2162B4}"/>
              </a:ext>
            </a:extLst>
          </p:cNvPr>
          <p:cNvSpPr txBox="1"/>
          <p:nvPr/>
        </p:nvSpPr>
        <p:spPr>
          <a:xfrm>
            <a:off x="5970306" y="2475213"/>
            <a:ext cx="5694218" cy="3893374"/>
          </a:xfrm>
          <a:prstGeom prst="rect">
            <a:avLst/>
          </a:prstGeom>
          <a:noFill/>
        </p:spPr>
        <p:txBody>
          <a:bodyPr wrap="square" rtlCol="0">
            <a:spAutoFit/>
          </a:bodyPr>
          <a:lstStyle/>
          <a:p>
            <a:pPr algn="ctr"/>
            <a:r>
              <a:rPr lang="pt-BR" sz="1900" dirty="0">
                <a:latin typeface="Panton Bold" panose="00000800000000000000" pitchFamily="2" charset="0"/>
              </a:rPr>
              <a:t>4 - A falsa narrativa. </a:t>
            </a:r>
            <a:r>
              <a:rPr lang="pt-BR" sz="1900" dirty="0">
                <a:latin typeface="Panton" panose="00000500000000000000" pitchFamily="2" charset="0"/>
              </a:rPr>
              <a:t>A Igreja sempre teve de lidar e combater as falsas narrativas. Nos dias de Jesus, Ele foi acusado de enganar o povo (</a:t>
            </a:r>
            <a:r>
              <a:rPr lang="pt-BR" sz="1900" dirty="0" err="1">
                <a:latin typeface="Panton" panose="00000500000000000000" pitchFamily="2" charset="0"/>
              </a:rPr>
              <a:t>Jo</a:t>
            </a:r>
            <a:r>
              <a:rPr lang="pt-BR" sz="1900" dirty="0">
                <a:latin typeface="Panton" panose="00000500000000000000" pitchFamily="2" charset="0"/>
              </a:rPr>
              <a:t> 7.12); quando Ele ressuscitou, criaram a narrativa de que seu corpo havia sido roubado pelos discípulos (</a:t>
            </a:r>
            <a:r>
              <a:rPr lang="pt-BR" sz="1900" dirty="0" err="1">
                <a:latin typeface="Panton" panose="00000500000000000000" pitchFamily="2" charset="0"/>
              </a:rPr>
              <a:t>Mt</a:t>
            </a:r>
            <a:r>
              <a:rPr lang="pt-BR" sz="1900" dirty="0">
                <a:latin typeface="Panton" panose="00000500000000000000" pitchFamily="2" charset="0"/>
              </a:rPr>
              <a:t> 28.13). O apóstolo Paulo foi acusado de pregar contra os decretos de César (At 17.7) e pelo fato de pregar a respeito de Jesus e da ressurreição, o acusaram de pregar “deuses estranhos” (At 17.18). Hoje não é diferente. A igreja luta em várias frentes com falsas narrativas que a todo custo querem minar o seu testemunho e desacreditá-la. Você pode reconhecer algumas dessas narrativas?</a:t>
            </a:r>
          </a:p>
        </p:txBody>
      </p:sp>
      <p:sp>
        <p:nvSpPr>
          <p:cNvPr id="10" name="Retângulo: Cantos Arredondados 9">
            <a:extLst>
              <a:ext uri="{FF2B5EF4-FFF2-40B4-BE49-F238E27FC236}">
                <a16:creationId xmlns:a16="http://schemas.microsoft.com/office/drawing/2014/main" id="{8D71895D-35E1-56D1-A9DB-3FAAF99FB5A3}"/>
              </a:ext>
            </a:extLst>
          </p:cNvPr>
          <p:cNvSpPr/>
          <p:nvPr/>
        </p:nvSpPr>
        <p:spPr>
          <a:xfrm>
            <a:off x="3913238"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5">
            <a:extLst>
              <a:ext uri="{FF2B5EF4-FFF2-40B4-BE49-F238E27FC236}">
                <a16:creationId xmlns:a16="http://schemas.microsoft.com/office/drawing/2014/main" id="{4641E541-2BCE-112F-BBB9-BEC304681B7E}"/>
              </a:ext>
            </a:extLst>
          </p:cNvPr>
          <p:cNvSpPr txBox="1">
            <a:spLocks/>
          </p:cNvSpPr>
          <p:nvPr/>
        </p:nvSpPr>
        <p:spPr>
          <a:xfrm>
            <a:off x="3926782"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ESTÊVÃO E A IGREJA QUE TEM SUA FÉ CONTESTADA</a:t>
            </a:r>
          </a:p>
        </p:txBody>
      </p:sp>
      <p:sp>
        <p:nvSpPr>
          <p:cNvPr id="13" name="CaixaDeTexto 12">
            <a:extLst>
              <a:ext uri="{FF2B5EF4-FFF2-40B4-BE49-F238E27FC236}">
                <a16:creationId xmlns:a16="http://schemas.microsoft.com/office/drawing/2014/main" id="{26FDDA83-2AEB-0D0A-7977-1BA008C52566}"/>
              </a:ext>
            </a:extLst>
          </p:cNvPr>
          <p:cNvSpPr txBox="1"/>
          <p:nvPr/>
        </p:nvSpPr>
        <p:spPr>
          <a:xfrm>
            <a:off x="3907126" y="2475212"/>
            <a:ext cx="1655192"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A disputa com Estêvão. </a:t>
            </a:r>
            <a:r>
              <a:rPr lang="pt-BR" sz="1400" dirty="0">
                <a:solidFill>
                  <a:schemeClr val="bg1">
                    <a:lumMod val="65000"/>
                  </a:schemeClr>
                </a:solidFill>
                <a:latin typeface="Panton" panose="00000500000000000000" pitchFamily="2" charset="0"/>
              </a:rPr>
              <a:t>Uma outra palavra usada nesse texto merece nossa atenção. É o vocábulo </a:t>
            </a:r>
            <a:r>
              <a:rPr lang="pt-BR" sz="1400" dirty="0" err="1">
                <a:solidFill>
                  <a:schemeClr val="bg1">
                    <a:lumMod val="65000"/>
                  </a:schemeClr>
                </a:solidFill>
                <a:latin typeface="Panton" panose="00000500000000000000" pitchFamily="2" charset="0"/>
              </a:rPr>
              <a:t>συζητέω</a:t>
            </a:r>
            <a:r>
              <a:rPr lang="pt-BR" sz="1400" dirty="0">
                <a:solidFill>
                  <a:schemeClr val="bg1">
                    <a:lumMod val="65000"/>
                  </a:schemeClr>
                </a:solidFill>
                <a:latin typeface="Panton" panose="00000500000000000000" pitchFamily="2" charset="0"/>
              </a:rPr>
              <a:t> (lê-se, </a:t>
            </a:r>
            <a:r>
              <a:rPr lang="pt-BR" sz="1400" dirty="0" err="1">
                <a:solidFill>
                  <a:schemeClr val="bg1">
                    <a:lumMod val="65000"/>
                  </a:schemeClr>
                </a:solidFill>
                <a:latin typeface="Panton" panose="00000500000000000000" pitchFamily="2" charset="0"/>
              </a:rPr>
              <a:t>syzéteô</a:t>
            </a:r>
            <a:r>
              <a:rPr lang="pt-BR" sz="1400" dirty="0">
                <a:solidFill>
                  <a:schemeClr val="bg1">
                    <a:lumMod val="65000"/>
                  </a:schemeClr>
                </a:solidFill>
                <a:latin typeface="Panton" panose="00000500000000000000" pitchFamily="2" charset="0"/>
              </a:rPr>
              <a:t>), traduzido aqui como “disputavam”: “E disputavam com Estêvão” (At 6.9). Os léxicos, ou dicionários de grego português, observam que este termo era...</a:t>
            </a:r>
          </a:p>
        </p:txBody>
      </p:sp>
    </p:spTree>
    <p:extLst>
      <p:ext uri="{BB962C8B-B14F-4D97-AF65-F5344CB8AC3E}">
        <p14:creationId xmlns:p14="http://schemas.microsoft.com/office/powerpoint/2010/main" val="39580185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 - ESTÊVÃO E A IGREJA QUE DEFENDE SUA FÉ</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ESTÊVÃO E A IGREJA QUE DEFENDE SUA FÉ</a:t>
            </a: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Corações endurecidos.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Concluindo sua defesa da fé, Estêvão disse: “Homens de dura cerviz e incircuncisos de coração e ouvido, vós sempre resistis ao Espírito Santo; assim, vós sois como vossos pais” (At 7.51). Mesmo diante dos fatos apresentados por Estêvão em uma...</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170099"/>
          </a:xfrm>
          <a:prstGeom prst="rect">
            <a:avLst/>
          </a:prstGeom>
          <a:noFill/>
        </p:spPr>
        <p:txBody>
          <a:bodyPr wrap="square" rtlCol="0">
            <a:spAutoFit/>
          </a:bodyPr>
          <a:lstStyle/>
          <a:p>
            <a:pPr algn="ctr"/>
            <a:r>
              <a:rPr lang="pt-BR" sz="2000" dirty="0">
                <a:latin typeface="Panton Bold" panose="00000800000000000000" pitchFamily="2" charset="0"/>
              </a:rPr>
              <a:t>1 - Deus na história do seu povo</a:t>
            </a:r>
            <a:r>
              <a:rPr lang="pt-BR" sz="2000" dirty="0">
                <a:latin typeface="Panton" panose="00000500000000000000" pitchFamily="2" charset="0"/>
              </a:rPr>
              <a:t>. Estêvão é conhecido como o primeiro defensor da fé cristã e o primeiro mártir da Igreja. Ele faz uma defesa apaixonada da fé, usando a própria história do povo de Israel como base. No capítulo 7 do livro de Atos, encontramos seu discurso completo, no qual, guiado pelo Espírito Santo, ele não apenas mostra como Deus sempre agiu na história do seu povo, mas também revela o propósito principal dessa história: provar que Jesus é o Cristo. </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1632221A-813B-5123-1E9A-87293B8EA35A}"/>
              </a:ext>
            </a:extLst>
          </p:cNvPr>
          <p:cNvSpPr/>
          <p:nvPr/>
        </p:nvSpPr>
        <p:spPr>
          <a:xfrm>
            <a:off x="591924" y="3748085"/>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100" dirty="0">
                <a:solidFill>
                  <a:schemeClr val="tx1"/>
                </a:solidFill>
                <a:latin typeface="Panton" panose="00000500000000000000" pitchFamily="2" charset="0"/>
              </a:rPr>
              <a:t>Durante sua fala, Estêvão menciona grandes nomes como Abraão, José e Moisés, destacando que todos eles viveram na esperança da vinda do Messias, que mesmo sendo tão esperado, acabou rejeitado. A defesa de Estêvão nos ensina que toda explicação e defesa da fé cristã — a chamada apologética — deve sempre ter um objetivo central: apontar para Jesus Cristo.</a:t>
            </a:r>
            <a:endParaRPr lang="pt-BR" sz="2100" dirty="0">
              <a:solidFill>
                <a:schemeClr val="tx1"/>
              </a:solidFill>
            </a:endParaRPr>
          </a:p>
        </p:txBody>
      </p:sp>
    </p:spTree>
    <p:extLst>
      <p:ext uri="{BB962C8B-B14F-4D97-AF65-F5344CB8AC3E}">
        <p14:creationId xmlns:p14="http://schemas.microsoft.com/office/powerpoint/2010/main" val="3719906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ESTÊVÃO E A IGREJA QUE DEFENDE SUA FÉ</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ESTÊVÃO E A IGREJA QUE DEFENDE SUA FÉ</a:t>
            </a: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Deus na história do seu povo. </a:t>
            </a:r>
            <a:r>
              <a:rPr lang="pt-BR" sz="1400" dirty="0">
                <a:solidFill>
                  <a:schemeClr val="bg1">
                    <a:lumMod val="65000"/>
                  </a:schemeClr>
                </a:solidFill>
                <a:latin typeface="Panton" panose="00000500000000000000" pitchFamily="2" charset="0"/>
              </a:rPr>
              <a:t>Estêvão é conhecido como o primeiro defensor da fé cristã e o primeiro mártir da Igreja. Ele faz uma defesa apaixonada da fé, usando a própria história do povo de Israel como base. No capítulo 7 do livro de Atos, encontramos seu discurso completo, no qual, guiado...</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4093428"/>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Corações endurecidos. </a:t>
            </a:r>
            <a:r>
              <a:rPr lang="pt-BR" sz="2000" dirty="0">
                <a:latin typeface="Panton" panose="00000500000000000000" pitchFamily="2" charset="0"/>
                <a:ea typeface="Times New Roman" panose="02020603050405020304" pitchFamily="18" charset="0"/>
                <a:cs typeface="Times New Roman" panose="02020603050405020304" pitchFamily="18" charset="0"/>
              </a:rPr>
              <a:t>Concluindo sua defesa da fé, Estêvão disse: “Homens de dura cerviz e incircuncisos de coração e ouvido, vós sempre resistis ao Espírito Santo; assim, vós sois como vossos pais” (At 7.51). Mesmo diante dos fatos apresentados por Estêvão em uma defesa suficientemente convincente, seus adversários preferiram ignorar. Na verdade, ninguém convence quem não quer ser convencido. Deus não força ninguém a crer, nem tampouco o condena sem lhe dar, antes, oportunidade. O texto mostra que o Espírito Santo não tem espaço em corações endurecidos.</a:t>
            </a: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351C-B252-CFBF-106C-EC199D7D7C37}"/>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CE5CC206-53AC-07D2-E7FE-6703B69FA8CE}"/>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4B4EA15-0C34-836E-594C-74B84FDE34D1}"/>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III - ESTÊVÃO E O MARTÍRIO DA IGREJA</a:t>
            </a:r>
          </a:p>
        </p:txBody>
      </p:sp>
      <p:sp>
        <p:nvSpPr>
          <p:cNvPr id="4" name="Retângulo: Cantos Arredondados 3">
            <a:extLst>
              <a:ext uri="{FF2B5EF4-FFF2-40B4-BE49-F238E27FC236}">
                <a16:creationId xmlns:a16="http://schemas.microsoft.com/office/drawing/2014/main" id="{B8FB7C74-62E4-12A3-F956-991ABC9A2488}"/>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0F9064E5-3D40-1ABA-74CD-D11D3BD70E75}"/>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ESTÊVÃO E O MARTÍRIO DA IGREJA</a:t>
            </a:r>
          </a:p>
        </p:txBody>
      </p:sp>
      <p:pic>
        <p:nvPicPr>
          <p:cNvPr id="12" name="Picture 4">
            <a:extLst>
              <a:ext uri="{FF2B5EF4-FFF2-40B4-BE49-F238E27FC236}">
                <a16:creationId xmlns:a16="http://schemas.microsoft.com/office/drawing/2014/main" id="{070953E2-9293-F628-2899-172DC3F15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45E38B7B-C9D2-39A1-DDCB-F621C2B64B4A}"/>
              </a:ext>
            </a:extLst>
          </p:cNvPr>
          <p:cNvSpPr txBox="1"/>
          <p:nvPr/>
        </p:nvSpPr>
        <p:spPr>
          <a:xfrm>
            <a:off x="6792530" y="2459739"/>
            <a:ext cx="1649080" cy="3539430"/>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Perdoando o agressor.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 última declaração de Estêvão antes de sua morte é marcante e cheia de significado: “E, pondo-se de joelhos, clamou com grande voz: Senhor, não lhes imputes este pecado. E, tendo dito isto, adormeceu” (At 7.60).</a:t>
            </a:r>
          </a:p>
        </p:txBody>
      </p:sp>
      <p:sp>
        <p:nvSpPr>
          <p:cNvPr id="20" name="CaixaDeTexto 19">
            <a:extLst>
              <a:ext uri="{FF2B5EF4-FFF2-40B4-BE49-F238E27FC236}">
                <a16:creationId xmlns:a16="http://schemas.microsoft.com/office/drawing/2014/main" id="{98C977E9-89B3-B9D9-CF15-5037835FC880}"/>
              </a:ext>
            </a:extLst>
          </p:cNvPr>
          <p:cNvSpPr txBox="1"/>
          <p:nvPr/>
        </p:nvSpPr>
        <p:spPr>
          <a:xfrm>
            <a:off x="623456" y="2459740"/>
            <a:ext cx="5694218" cy="3477875"/>
          </a:xfrm>
          <a:prstGeom prst="rect">
            <a:avLst/>
          </a:prstGeom>
          <a:noFill/>
        </p:spPr>
        <p:txBody>
          <a:bodyPr wrap="square" rtlCol="0">
            <a:spAutoFit/>
          </a:bodyPr>
          <a:lstStyle/>
          <a:p>
            <a:pPr algn="ctr"/>
            <a:r>
              <a:rPr lang="pt-BR" sz="2000" dirty="0">
                <a:latin typeface="Panton Bold" panose="00000800000000000000" pitchFamily="2" charset="0"/>
              </a:rPr>
              <a:t>1 - Contemplando a vitória da cruz.</a:t>
            </a:r>
            <a:r>
              <a:rPr lang="pt-BR" sz="2000" dirty="0">
                <a:latin typeface="Panton" panose="00000500000000000000" pitchFamily="2" charset="0"/>
              </a:rPr>
              <a:t> Diante de um grupo enfurecido (At 7.54), Estêvão contemplou a glória de Deus: “Eis que vejo os céus abertos e o Filho do Homem, que está em pé à mão direita de Deus” (At 7.56). Uma igreja que contempla o Cristo glorificado não nega a sua fé, pois ela contempla a vitória da cruz. Assim como Estêvão, o apóstolo Paulo demonstrou estar pronto, não somente para sofrer pelo nome de Jesus, mas morrer por Ele (At 21.13). Uma igreja que mantém seus olhos no Cristo glorificado não tem nada a temer.</a:t>
            </a:r>
          </a:p>
        </p:txBody>
      </p:sp>
      <p:pic>
        <p:nvPicPr>
          <p:cNvPr id="2" name="Imagem 1">
            <a:extLst>
              <a:ext uri="{FF2B5EF4-FFF2-40B4-BE49-F238E27FC236}">
                <a16:creationId xmlns:a16="http://schemas.microsoft.com/office/drawing/2014/main" id="{EDDE67DA-031C-4ECB-AB33-531026EC7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69307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D5BB5-7435-98E5-AD08-1AC24171032D}"/>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DC04365-6F8E-BA00-02BB-E7AFEAF07AC5}"/>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9293FA2-EA0E-CDC9-0B6E-AC48DFDF3D4F}"/>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III - ESTÊVÃO E O MARTÍRIO DA IGREJA</a:t>
            </a:r>
          </a:p>
        </p:txBody>
      </p:sp>
      <p:sp>
        <p:nvSpPr>
          <p:cNvPr id="4" name="Retângulo: Cantos Arredondados 3">
            <a:extLst>
              <a:ext uri="{FF2B5EF4-FFF2-40B4-BE49-F238E27FC236}">
                <a16:creationId xmlns:a16="http://schemas.microsoft.com/office/drawing/2014/main" id="{998B77B2-8795-E983-BA32-01B4131050D6}"/>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CB54C71B-43BE-300C-F57A-468C4DCEDAC0}"/>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ESTÊVÃO E O MARTÍRIO DA IGREJA</a:t>
            </a:r>
          </a:p>
        </p:txBody>
      </p:sp>
      <p:pic>
        <p:nvPicPr>
          <p:cNvPr id="12" name="Picture 4">
            <a:extLst>
              <a:ext uri="{FF2B5EF4-FFF2-40B4-BE49-F238E27FC236}">
                <a16:creationId xmlns:a16="http://schemas.microsoft.com/office/drawing/2014/main" id="{DCA87608-91CF-04B0-84CF-FD69DFD5E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311B4B6D-0C79-5A40-60F0-3D632EF8F505}"/>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Contemplando a vitória da cruz.</a:t>
            </a:r>
            <a:r>
              <a:rPr lang="pt-BR" sz="1400" dirty="0">
                <a:solidFill>
                  <a:schemeClr val="bg1">
                    <a:lumMod val="65000"/>
                  </a:schemeClr>
                </a:solidFill>
                <a:latin typeface="Panton" panose="00000500000000000000" pitchFamily="2" charset="0"/>
              </a:rPr>
              <a:t> Diante de um grupo enfurecido (At 7.54), Estêvão contemplou a glória de Deus: “Eis que vejo os céus abertos e o Filho do Homem, que está em pé à mão direita de Deus” (At 7.56). Uma igreja que contempla o Cristo glorificado não nega a sua fé, pois ela contempla a...</a:t>
            </a:r>
          </a:p>
        </p:txBody>
      </p:sp>
      <p:sp>
        <p:nvSpPr>
          <p:cNvPr id="20" name="CaixaDeTexto 19">
            <a:extLst>
              <a:ext uri="{FF2B5EF4-FFF2-40B4-BE49-F238E27FC236}">
                <a16:creationId xmlns:a16="http://schemas.microsoft.com/office/drawing/2014/main" id="{FE8130DA-E786-70E2-CA20-BE714339BF98}"/>
              </a:ext>
            </a:extLst>
          </p:cNvPr>
          <p:cNvSpPr txBox="1"/>
          <p:nvPr/>
        </p:nvSpPr>
        <p:spPr>
          <a:xfrm>
            <a:off x="2423149" y="2459740"/>
            <a:ext cx="5694218" cy="3647152"/>
          </a:xfrm>
          <a:prstGeom prst="rect">
            <a:avLst/>
          </a:prstGeom>
          <a:noFill/>
        </p:spPr>
        <p:txBody>
          <a:bodyPr wrap="square" rtlCol="0">
            <a:spAutoFit/>
          </a:bodyPr>
          <a:lstStyle/>
          <a:p>
            <a:pPr algn="ctr"/>
            <a:r>
              <a:rPr lang="pt-BR" sz="2100" b="1" dirty="0">
                <a:latin typeface="Panton" panose="00000500000000000000" pitchFamily="2" charset="0"/>
                <a:ea typeface="Times New Roman" panose="02020603050405020304" pitchFamily="18" charset="0"/>
                <a:cs typeface="Times New Roman" panose="02020603050405020304" pitchFamily="18" charset="0"/>
              </a:rPr>
              <a:t>2 - Perdoando o agressor. </a:t>
            </a:r>
            <a:r>
              <a:rPr lang="pt-BR" sz="2100" dirty="0">
                <a:latin typeface="Panton" panose="00000500000000000000" pitchFamily="2" charset="0"/>
                <a:ea typeface="Times New Roman" panose="02020603050405020304" pitchFamily="18" charset="0"/>
                <a:cs typeface="Times New Roman" panose="02020603050405020304" pitchFamily="18" charset="0"/>
              </a:rPr>
              <a:t>A última declaração de Estêvão antes de sua morte é marcante e cheia de significado: “E, pondo-se de joelhos, clamou com grande voz: Senhor, não lhes imputes este pecado. E, tendo dito isto, adormeceu” (At 7.60). Aqui vemos um cristão que não teme a morte porque contempla a coroa da vida (</a:t>
            </a:r>
            <a:r>
              <a:rPr lang="pt-BR" sz="2100" dirty="0" err="1">
                <a:latin typeface="Panton" panose="00000500000000000000" pitchFamily="2" charset="0"/>
                <a:ea typeface="Times New Roman" panose="02020603050405020304" pitchFamily="18" charset="0"/>
                <a:cs typeface="Times New Roman" panose="02020603050405020304" pitchFamily="18" charset="0"/>
              </a:rPr>
              <a:t>Ap</a:t>
            </a:r>
            <a:r>
              <a:rPr lang="pt-BR" sz="2100" dirty="0">
                <a:latin typeface="Panton" panose="00000500000000000000" pitchFamily="2" charset="0"/>
                <a:ea typeface="Times New Roman" panose="02020603050405020304" pitchFamily="18" charset="0"/>
                <a:cs typeface="Times New Roman" panose="02020603050405020304" pitchFamily="18" charset="0"/>
              </a:rPr>
              <a:t> 2.10). Temos aqui a figura de uma igreja que, literalmente, se dá pelo perdido, que se sacrifica por ele. Esse deve ser o modelo a seguir.</a:t>
            </a:r>
          </a:p>
        </p:txBody>
      </p:sp>
      <p:pic>
        <p:nvPicPr>
          <p:cNvPr id="2" name="Imagem 1">
            <a:extLst>
              <a:ext uri="{FF2B5EF4-FFF2-40B4-BE49-F238E27FC236}">
                <a16:creationId xmlns:a16="http://schemas.microsoft.com/office/drawing/2014/main" id="{C2CE2BC4-81B9-A15E-A490-932C9983D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71825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707886"/>
          </a:xfrm>
          <a:prstGeom prst="rect">
            <a:avLst/>
          </a:prstGeom>
          <a:noFill/>
        </p:spPr>
        <p:txBody>
          <a:bodyPr wrap="square" rtlCol="0">
            <a:spAutoFit/>
          </a:bodyPr>
          <a:lstStyle/>
          <a:p>
            <a:r>
              <a:rPr lang="pt-BR" sz="2000" dirty="0">
                <a:latin typeface="Panton" panose="00000500000000000000" pitchFamily="2" charset="0"/>
              </a:rPr>
              <a:t>Estêvão, um dos sete escolhidos para o trabalho social da primeira igreja, representa o modelo de uma igreja verdadeiramente bíblica.</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214156"/>
            <a:ext cx="8544875" cy="1015663"/>
          </a:xfrm>
          <a:prstGeom prst="rect">
            <a:avLst/>
          </a:prstGeom>
          <a:noFill/>
        </p:spPr>
        <p:txBody>
          <a:bodyPr wrap="square" rtlCol="0">
            <a:spAutoFit/>
          </a:bodyPr>
          <a:lstStyle/>
          <a:p>
            <a:r>
              <a:rPr lang="pt-BR" sz="2000" dirty="0">
                <a:latin typeface="Panton" panose="00000500000000000000" pitchFamily="2" charset="0"/>
              </a:rPr>
              <a:t>Qualificado, cheio de fé e do Espírito Santo, não teme se posicionar diante de um mundo e de uma cultura contrários. Não teme o sofrimento e nem mesmo a morte na defesa daquilo que acredita e prega.</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214156"/>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A6667046-7ADD-9366-40D3-5E4C7365DC0F}"/>
              </a:ext>
            </a:extLst>
          </p:cNvPr>
          <p:cNvSpPr txBox="1"/>
          <p:nvPr/>
        </p:nvSpPr>
        <p:spPr>
          <a:xfrm>
            <a:off x="1402689" y="4383344"/>
            <a:ext cx="8544875" cy="707886"/>
          </a:xfrm>
          <a:prstGeom prst="rect">
            <a:avLst/>
          </a:prstGeom>
          <a:noFill/>
        </p:spPr>
        <p:txBody>
          <a:bodyPr wrap="square" rtlCol="0">
            <a:spAutoFit/>
          </a:bodyPr>
          <a:lstStyle/>
          <a:p>
            <a:r>
              <a:rPr lang="pt-BR" sz="2000" dirty="0">
                <a:latin typeface="Panton" panose="00000500000000000000" pitchFamily="2" charset="0"/>
              </a:rPr>
              <a:t>É o modelo de uma igreja, que em vez de ficar no seu conforto, vai até as últimas consequências, arriscando-se pelo seu Senhor.</a:t>
            </a:r>
          </a:p>
        </p:txBody>
      </p:sp>
      <p:sp>
        <p:nvSpPr>
          <p:cNvPr id="7" name="Retângulo: Cantos Arredondados 6">
            <a:extLst>
              <a:ext uri="{FF2B5EF4-FFF2-40B4-BE49-F238E27FC236}">
                <a16:creationId xmlns:a16="http://schemas.microsoft.com/office/drawing/2014/main" id="{B07AA448-4A1E-3C19-EEBD-87A6E3F3EFFC}"/>
              </a:ext>
            </a:extLst>
          </p:cNvPr>
          <p:cNvSpPr/>
          <p:nvPr/>
        </p:nvSpPr>
        <p:spPr>
          <a:xfrm>
            <a:off x="89850" y="4383344"/>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1815882"/>
          </a:xfrm>
          <a:prstGeom prst="rect">
            <a:avLst/>
          </a:prstGeom>
          <a:noFill/>
        </p:spPr>
        <p:txBody>
          <a:bodyPr wrap="square" rtlCol="0">
            <a:spAutoFit/>
          </a:bodyPr>
          <a:lstStyle/>
          <a:p>
            <a:pPr algn="ctr"/>
            <a:r>
              <a:rPr lang="pt-BR" sz="2800" dirty="0">
                <a:latin typeface="Panton Bold" panose="00000800000000000000" pitchFamily="2" charset="0"/>
              </a:rPr>
              <a:t>Mas ele, estando cheio do Espírito Santo e fixando os olhos no céu, viu a glória de Deus e Jesus, que estava à direita de Deus (At 7:55)</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784128" y="2569058"/>
            <a:ext cx="1649080" cy="1708160"/>
          </a:xfrm>
          <a:prstGeom prst="rect">
            <a:avLst/>
          </a:prstGeom>
          <a:noFill/>
        </p:spPr>
        <p:txBody>
          <a:bodyPr wrap="square" rtlCol="0">
            <a:spAutoFit/>
          </a:bodyPr>
          <a:lstStyle/>
          <a:p>
            <a:pPr algn="ctr"/>
            <a:r>
              <a:rPr lang="pt-BR" sz="1500" dirty="0">
                <a:solidFill>
                  <a:schemeClr val="bg1">
                    <a:lumMod val="75000"/>
                  </a:schemeClr>
                </a:solidFill>
                <a:latin typeface="Panton Bold" panose="00000800000000000000" pitchFamily="2" charset="0"/>
              </a:rPr>
              <a:t>A igreja foi capacitada por Deus para enfrentar um mundo que é hostil à sua fé e valores.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6:8-15; 7:54-60</a:t>
            </a: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323439"/>
          </a:xfrm>
          <a:prstGeom prst="rect">
            <a:avLst/>
          </a:prstGeom>
          <a:noFill/>
        </p:spPr>
        <p:txBody>
          <a:bodyPr wrap="square" rtlCol="0">
            <a:spAutoFit/>
          </a:bodyPr>
          <a:lstStyle/>
          <a:p>
            <a:r>
              <a:rPr lang="pt-BR" sz="2000" dirty="0">
                <a:latin typeface="Panton Bold" panose="00000800000000000000" pitchFamily="2" charset="0"/>
              </a:rPr>
              <a:t>O que podemos aprender com Estêvão? </a:t>
            </a:r>
          </a:p>
          <a:p>
            <a:r>
              <a:rPr lang="pt-BR" sz="2000" dirty="0">
                <a:latin typeface="Panton" panose="00000500000000000000" pitchFamily="2" charset="0"/>
              </a:rPr>
              <a:t>Aprendemos que a fé cristã sempre será questionada, será colocada à prova, mas não há espaço para indecisão. Estêvão nos ensina que todo cristão deve saber defender a sua fé.</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596840"/>
            <a:ext cx="8544875" cy="1015663"/>
          </a:xfrm>
          <a:prstGeom prst="rect">
            <a:avLst/>
          </a:prstGeom>
          <a:noFill/>
        </p:spPr>
        <p:txBody>
          <a:bodyPr wrap="square" rtlCol="0">
            <a:spAutoFit/>
          </a:bodyPr>
          <a:lstStyle/>
          <a:p>
            <a:r>
              <a:rPr lang="pt-BR" sz="2000" dirty="0">
                <a:latin typeface="Panton Bold" panose="00000800000000000000" pitchFamily="2" charset="0"/>
              </a:rPr>
              <a:t>Quem foram os que se levantaram contra Estêvão? </a:t>
            </a:r>
          </a:p>
          <a:p>
            <a:r>
              <a:rPr lang="pt-BR" sz="2000" dirty="0">
                <a:latin typeface="Panton" panose="00000500000000000000" pitchFamily="2" charset="0"/>
              </a:rPr>
              <a:t>Um grupo de judeus que viviam fora de Israel, chamados de judeus helenistas, se levantaram contra ele. Esses judeus faziam parte da Diáspora.</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596840"/>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5011441"/>
            <a:ext cx="8544875" cy="1323439"/>
          </a:xfrm>
          <a:prstGeom prst="rect">
            <a:avLst/>
          </a:prstGeom>
          <a:noFill/>
        </p:spPr>
        <p:txBody>
          <a:bodyPr wrap="square" rtlCol="0">
            <a:spAutoFit/>
          </a:bodyPr>
          <a:lstStyle/>
          <a:p>
            <a:r>
              <a:rPr lang="pt-BR" sz="2000" dirty="0">
                <a:latin typeface="Panton Bold" panose="00000800000000000000" pitchFamily="2" charset="0"/>
              </a:rPr>
              <a:t>Contra o quê a Igreja sempre teve que lidar e combater?</a:t>
            </a:r>
          </a:p>
          <a:p>
            <a:r>
              <a:rPr lang="pt-BR" sz="2000" dirty="0">
                <a:latin typeface="Panton" panose="00000500000000000000" pitchFamily="2" charset="0"/>
              </a:rPr>
              <a:t>A igreja sempre teve que lidar e combater as falsas narrativas. A igreja luta em várias frentes com falsas narrativas que a todo custo querem minar o seu testemunho e desacreditá-la.</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501144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Como Estêvão fez uma defesa apaixonada da fé?</a:t>
            </a:r>
          </a:p>
          <a:p>
            <a:r>
              <a:rPr lang="pt-BR" sz="2000" dirty="0">
                <a:latin typeface="Panton" panose="00000500000000000000" pitchFamily="2" charset="0"/>
              </a:rPr>
              <a:t>Ele faz uma defesa apaixonada da fé, usando a própria história do povo de Israel como base.</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28089" y="3509908"/>
            <a:ext cx="8544875" cy="1323439"/>
          </a:xfrm>
          <a:prstGeom prst="rect">
            <a:avLst/>
          </a:prstGeom>
          <a:noFill/>
        </p:spPr>
        <p:txBody>
          <a:bodyPr wrap="square" rtlCol="0">
            <a:spAutoFit/>
          </a:bodyPr>
          <a:lstStyle/>
          <a:p>
            <a:r>
              <a:rPr lang="pt-BR" sz="2000" dirty="0">
                <a:latin typeface="Panton Bold" panose="00000800000000000000" pitchFamily="2" charset="0"/>
              </a:rPr>
              <a:t>O que Estêvão pôde contemplar diante de um grupo enfurecido? </a:t>
            </a:r>
          </a:p>
          <a:p>
            <a:r>
              <a:rPr lang="pt-BR" sz="2000" dirty="0">
                <a:latin typeface="Panton" panose="00000500000000000000" pitchFamily="2" charset="0"/>
              </a:rPr>
              <a:t>Diante de um grupo enfurecido (At 7.54), Estêvão contemplou a glória de Deus: “Eis que vejo os céus abertos e o Filho do Homem, que está em pé à mão direita de Deus” (At 7.56).</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115250" y="3509908"/>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2554545"/>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Mas ele, estando cheio do Espírito Santo e fixando os olhos no céu, viu a glória de Deus e Jesus, que estava à direita de Deus (At 7:55)</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384995"/>
          </a:xfrm>
          <a:prstGeom prst="rect">
            <a:avLst/>
          </a:prstGeom>
          <a:noFill/>
        </p:spPr>
        <p:txBody>
          <a:bodyPr wrap="square" rtlCol="0">
            <a:spAutoFit/>
          </a:bodyPr>
          <a:lstStyle/>
          <a:p>
            <a:pPr algn="ctr"/>
            <a:r>
              <a:rPr lang="pt-BR" sz="2800" dirty="0">
                <a:latin typeface="Panton Bold" panose="00000800000000000000" pitchFamily="2" charset="0"/>
              </a:rPr>
              <a:t>A igreja foi capacitada por Deus para enfrentar um mundo que é hostil à sua fé e valores.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6:8-15; 7:54-60</a:t>
            </a: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2554545"/>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Mas ele, estando cheio do Espírito Santo e fixando os olhos no céu, viu a glória de Deus e Jesus, que estava à direita de Deus (At 7:55)</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1569660"/>
          </a:xfrm>
          <a:prstGeom prst="rect">
            <a:avLst/>
          </a:prstGeom>
          <a:noFill/>
        </p:spPr>
        <p:txBody>
          <a:bodyPr wrap="square" rtlCol="0">
            <a:spAutoFit/>
          </a:bodyPr>
          <a:lstStyle/>
          <a:p>
            <a:pPr algn="ctr"/>
            <a:r>
              <a:rPr lang="pt-BR" sz="4800" dirty="0">
                <a:latin typeface="Panton Bold" panose="00000800000000000000" pitchFamily="2" charset="0"/>
              </a:rPr>
              <a:t>Atos 6:8-15; 7:54-60</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300899" y="2569058"/>
            <a:ext cx="1716789" cy="1815882"/>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A igreja foi capacitada por Deus para enfrentar um mundo que é hostil à sua fé e valores.</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2203-8B1A-A63A-A41A-D5E1B7CC4C3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7C0D135-D97F-0126-63D7-54A4BCD2C26A}"/>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C8AA857-15E8-D0E9-59E6-480ADA11B96F}"/>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5CCCA08F-2ADE-DD6D-6DE0-17CBE0A237BD}"/>
              </a:ext>
            </a:extLst>
          </p:cNvPr>
          <p:cNvSpPr txBox="1"/>
          <p:nvPr/>
        </p:nvSpPr>
        <p:spPr>
          <a:xfrm>
            <a:off x="612978" y="2040692"/>
            <a:ext cx="9697669" cy="4293483"/>
          </a:xfrm>
          <a:prstGeom prst="rect">
            <a:avLst/>
          </a:prstGeom>
          <a:noFill/>
        </p:spPr>
        <p:txBody>
          <a:bodyPr wrap="square" rtlCol="0">
            <a:spAutoFit/>
          </a:bodyPr>
          <a:lstStyle/>
          <a:p>
            <a:r>
              <a:rPr lang="pt-BR" sz="2100" dirty="0">
                <a:latin typeface="Panton Bold" panose="00000800000000000000" pitchFamily="2" charset="0"/>
              </a:rPr>
              <a:t>Atos 6:8-15</a:t>
            </a:r>
          </a:p>
          <a:p>
            <a:r>
              <a:rPr lang="pt-BR" sz="2100" dirty="0">
                <a:latin typeface="Panton" panose="00000500000000000000" pitchFamily="2" charset="0"/>
              </a:rPr>
              <a:t>8 — E Estêvão, cheio de fé e de poder, fazia prodígios e grandes sinais entre o povo.</a:t>
            </a:r>
          </a:p>
          <a:p>
            <a:r>
              <a:rPr lang="pt-BR" sz="2100" dirty="0">
                <a:latin typeface="Panton" panose="00000500000000000000" pitchFamily="2" charset="0"/>
              </a:rPr>
              <a:t>9 — E levantaram-se alguns que eram da sinagoga chamada dos Libertos, e dos cireneus, e dos alexandrinos, e dos que eram da Cilícia e da Ásia, e disputavam com Estêvão.</a:t>
            </a:r>
          </a:p>
          <a:p>
            <a:r>
              <a:rPr lang="pt-BR" sz="2100" dirty="0">
                <a:latin typeface="Panton" panose="00000500000000000000" pitchFamily="2" charset="0"/>
              </a:rPr>
              <a:t>10 — E não podiam resistir à sabedoria e ao Espírito com que falava.</a:t>
            </a:r>
          </a:p>
          <a:p>
            <a:r>
              <a:rPr lang="pt-BR" sz="2100" dirty="0">
                <a:latin typeface="Panton" panose="00000500000000000000" pitchFamily="2" charset="0"/>
              </a:rPr>
              <a:t>11 — Então, subornaram uns homens para que dissessem: Ouvimos-lhe proferir palavras blasfemas contra Moisés e contra Deus.</a:t>
            </a:r>
          </a:p>
          <a:p>
            <a:r>
              <a:rPr lang="pt-BR" sz="2100" dirty="0">
                <a:latin typeface="Panton" panose="00000500000000000000" pitchFamily="2" charset="0"/>
              </a:rPr>
              <a:t>12 — E excitaram o povo, os anciãos e os escribas; e, investindo com ele, o arrebataram e o levaram ao conselho.</a:t>
            </a:r>
          </a:p>
          <a:p>
            <a:r>
              <a:rPr lang="pt-BR" sz="2100" dirty="0">
                <a:latin typeface="Panton" panose="00000500000000000000" pitchFamily="2" charset="0"/>
              </a:rPr>
              <a:t>13 — Apresentaram falsas testemunhas, que diziam: Este homem não cessa de proferir palavras blasfemas contra este santo lugar e a lei;</a:t>
            </a:r>
          </a:p>
        </p:txBody>
      </p:sp>
      <p:pic>
        <p:nvPicPr>
          <p:cNvPr id="2" name="Imagem 1">
            <a:extLst>
              <a:ext uri="{FF2B5EF4-FFF2-40B4-BE49-F238E27FC236}">
                <a16:creationId xmlns:a16="http://schemas.microsoft.com/office/drawing/2014/main" id="{246A31B2-43DF-5C3B-EBB4-64BE881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05315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39D1-1E1F-9EED-2598-5977C437F9F3}"/>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6BBDDDCC-83A1-F2A7-4B2E-5C48E7BC2C1F}"/>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97AC5FAB-5D74-819A-DDB4-6B242A85BD46}"/>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8571CD6D-4814-530D-A799-4AF4CA9179C7}"/>
              </a:ext>
            </a:extLst>
          </p:cNvPr>
          <p:cNvSpPr txBox="1"/>
          <p:nvPr/>
        </p:nvSpPr>
        <p:spPr>
          <a:xfrm>
            <a:off x="612978" y="2040692"/>
            <a:ext cx="9697669" cy="4293483"/>
          </a:xfrm>
          <a:prstGeom prst="rect">
            <a:avLst/>
          </a:prstGeom>
          <a:noFill/>
        </p:spPr>
        <p:txBody>
          <a:bodyPr wrap="square" rtlCol="0">
            <a:spAutoFit/>
          </a:bodyPr>
          <a:lstStyle/>
          <a:p>
            <a:r>
              <a:rPr lang="pt-BR" sz="2100" dirty="0">
                <a:latin typeface="Panton Bold" panose="00000800000000000000" pitchFamily="2" charset="0"/>
              </a:rPr>
              <a:t>Atos 6:8-15</a:t>
            </a:r>
          </a:p>
          <a:p>
            <a:r>
              <a:rPr lang="pt-BR" sz="2100" dirty="0">
                <a:latin typeface="Panton" panose="00000500000000000000" pitchFamily="2" charset="0"/>
              </a:rPr>
              <a:t>14 — porque nós lhe ouvimos dizer que esse Jesus Nazareno há de destruir este lugar e mudar os costumes que Moisés nos deu.</a:t>
            </a:r>
          </a:p>
          <a:p>
            <a:r>
              <a:rPr lang="pt-BR" sz="2100" dirty="0">
                <a:latin typeface="Panton" panose="00000500000000000000" pitchFamily="2" charset="0"/>
              </a:rPr>
              <a:t>15 — Então, todos os que estavam assentados no conselho, fixando os olhos nele, viram o seu rosto como o rosto de um anjo.</a:t>
            </a:r>
          </a:p>
          <a:p>
            <a:endParaRPr lang="pt-BR" sz="2100" dirty="0">
              <a:latin typeface="Panton" panose="00000500000000000000" pitchFamily="2" charset="0"/>
            </a:endParaRPr>
          </a:p>
          <a:p>
            <a:r>
              <a:rPr lang="pt-BR" sz="2100" b="1" dirty="0">
                <a:latin typeface="Panton Bold" panose="00000800000000000000" pitchFamily="2" charset="0"/>
              </a:rPr>
              <a:t>Atos 7:54-60</a:t>
            </a:r>
          </a:p>
          <a:p>
            <a:r>
              <a:rPr lang="pt-BR" sz="2100" dirty="0">
                <a:latin typeface="Panton" panose="00000500000000000000" pitchFamily="2" charset="0"/>
              </a:rPr>
              <a:t>54 — E, ouvindo eles isto, enfureciam-se em seu coração e rangiam os dentes contra ele.</a:t>
            </a:r>
          </a:p>
          <a:p>
            <a:r>
              <a:rPr lang="pt-BR" sz="2100" dirty="0">
                <a:latin typeface="Panton" panose="00000500000000000000" pitchFamily="2" charset="0"/>
              </a:rPr>
              <a:t>55 — Mas ele, estando cheio do Espírito Santo e fixando os olhos no céu, viu a glória de Deus e Jesus, que estava à direita de Deus,</a:t>
            </a:r>
          </a:p>
          <a:p>
            <a:r>
              <a:rPr lang="pt-BR" sz="2100" dirty="0">
                <a:latin typeface="Panton" panose="00000500000000000000" pitchFamily="2" charset="0"/>
              </a:rPr>
              <a:t>56 — e disse: Eis que vejo os céus abertos e o Filho do Homem, que está em pé à mão direita de Deus.</a:t>
            </a:r>
          </a:p>
        </p:txBody>
      </p:sp>
      <p:pic>
        <p:nvPicPr>
          <p:cNvPr id="2" name="Imagem 1">
            <a:extLst>
              <a:ext uri="{FF2B5EF4-FFF2-40B4-BE49-F238E27FC236}">
                <a16:creationId xmlns:a16="http://schemas.microsoft.com/office/drawing/2014/main" id="{A18F62F0-678C-0D62-C6FF-B3A8EDDDE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208496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32C58-C247-6CC4-2F20-93566599E8C3}"/>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5F9D393-D4C0-8492-9518-FE8FAF438F89}"/>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573808B-9568-FD6B-C042-12DED367DEC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C4B56E2E-D619-4CBB-32C8-F0FD2B7F782E}"/>
              </a:ext>
            </a:extLst>
          </p:cNvPr>
          <p:cNvSpPr txBox="1"/>
          <p:nvPr/>
        </p:nvSpPr>
        <p:spPr>
          <a:xfrm>
            <a:off x="612978" y="2040692"/>
            <a:ext cx="9697669" cy="3000821"/>
          </a:xfrm>
          <a:prstGeom prst="rect">
            <a:avLst/>
          </a:prstGeom>
          <a:noFill/>
        </p:spPr>
        <p:txBody>
          <a:bodyPr wrap="square" rtlCol="0">
            <a:spAutoFit/>
          </a:bodyPr>
          <a:lstStyle/>
          <a:p>
            <a:r>
              <a:rPr lang="pt-BR" sz="2100" b="1" dirty="0">
                <a:latin typeface="Panton Bold" panose="00000800000000000000" pitchFamily="2" charset="0"/>
              </a:rPr>
              <a:t>Atos 7:54-60</a:t>
            </a:r>
          </a:p>
          <a:p>
            <a:r>
              <a:rPr lang="pt-BR" sz="2100" dirty="0">
                <a:latin typeface="Panton" panose="00000500000000000000" pitchFamily="2" charset="0"/>
              </a:rPr>
              <a:t>57 — Mas eles gritaram com grande voz, taparam os ouvidos e arremeteram unânimes contra ele.</a:t>
            </a:r>
          </a:p>
          <a:p>
            <a:r>
              <a:rPr lang="pt-BR" sz="2100" dirty="0">
                <a:latin typeface="Panton" panose="00000500000000000000" pitchFamily="2" charset="0"/>
              </a:rPr>
              <a:t>58 — E, expulsando-o da cidade, o apedrejavam. E as testemunhas depuseram as suas vestes aos pés de um jovem chamado Saulo.</a:t>
            </a:r>
          </a:p>
          <a:p>
            <a:r>
              <a:rPr lang="pt-BR" sz="2100" dirty="0">
                <a:latin typeface="Panton" panose="00000500000000000000" pitchFamily="2" charset="0"/>
              </a:rPr>
              <a:t>59 — E apedrejaram a Estêvão, que em invocação dizia: Senhor Jesus, recebe o meu espírito.</a:t>
            </a:r>
          </a:p>
          <a:p>
            <a:r>
              <a:rPr lang="pt-BR" sz="2100" dirty="0">
                <a:latin typeface="Panton" panose="00000500000000000000" pitchFamily="2" charset="0"/>
              </a:rPr>
              <a:t>60 — E, pondo-se de joelhos, clamou com grande voz: Senhor, não lhes imputes este pecado. E, tendo dito isto, adormeceu.</a:t>
            </a:r>
          </a:p>
        </p:txBody>
      </p:sp>
      <p:pic>
        <p:nvPicPr>
          <p:cNvPr id="2" name="Imagem 1">
            <a:extLst>
              <a:ext uri="{FF2B5EF4-FFF2-40B4-BE49-F238E27FC236}">
                <a16:creationId xmlns:a16="http://schemas.microsoft.com/office/drawing/2014/main" id="{370AD04A-51D7-918A-F202-5980F480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719546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720671"/>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2462213"/>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Elencar os desafios enfrentados por Estêvão ao ter sua fé questionada e como isso reflete na experiência da Igreja hoje</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69"/>
            <a:ext cx="3214690" cy="4706590"/>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Mostrar a defesa da fé feita por Estêvão e sua aplicação para os cristãos na atualidade</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70658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2123658"/>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Refletir sobre o martírio de Estêvão e a importância da perseverança e fidelidade à missão da Igreja</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458891" y="3666277"/>
            <a:ext cx="2905864" cy="236988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 - ESTÊVÃO E A IGREJA QUE TEM SUA FÉ CONTESTADA</a:t>
            </a:r>
          </a:p>
          <a:p>
            <a:pPr algn="ctr"/>
            <a:r>
              <a:rPr lang="pt-BR" sz="1850" dirty="0">
                <a:solidFill>
                  <a:schemeClr val="accent2">
                    <a:lumMod val="75000"/>
                  </a:schemeClr>
                </a:solidFill>
                <a:latin typeface="Panton Bold" panose="00000800000000000000" pitchFamily="2" charset="0"/>
              </a:rPr>
              <a:t>1 - Aprendendo com Estêvão</a:t>
            </a:r>
          </a:p>
          <a:p>
            <a:pPr algn="ctr"/>
            <a:r>
              <a:rPr lang="pt-BR" sz="1850" dirty="0">
                <a:solidFill>
                  <a:schemeClr val="accent2">
                    <a:lumMod val="75000"/>
                  </a:schemeClr>
                </a:solidFill>
                <a:latin typeface="Panton Bold" panose="00000800000000000000" pitchFamily="2" charset="0"/>
              </a:rPr>
              <a:t>2 - A fé sob ataque</a:t>
            </a:r>
          </a:p>
          <a:p>
            <a:pPr algn="ctr"/>
            <a:r>
              <a:rPr lang="pt-BR" sz="1850" dirty="0">
                <a:solidFill>
                  <a:schemeClr val="accent2">
                    <a:lumMod val="75000"/>
                  </a:schemeClr>
                </a:solidFill>
                <a:latin typeface="Panton Bold" panose="00000800000000000000" pitchFamily="2" charset="0"/>
              </a:rPr>
              <a:t>3 - A disputa com Estêvão</a:t>
            </a:r>
          </a:p>
          <a:p>
            <a:pPr algn="ctr"/>
            <a:r>
              <a:rPr lang="pt-BR" sz="1850" dirty="0">
                <a:solidFill>
                  <a:schemeClr val="accent2">
                    <a:lumMod val="75000"/>
                  </a:schemeClr>
                </a:solidFill>
                <a:latin typeface="Panton Bold" panose="00000800000000000000" pitchFamily="2" charset="0"/>
              </a:rPr>
              <a:t>4 - A falsa narrativa</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24770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846786" y="3659182"/>
            <a:ext cx="2900855" cy="151580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 - ESTÊVÃO E A IGREJA QUE DEFENDE SUA FÉ</a:t>
            </a:r>
          </a:p>
          <a:p>
            <a:pPr algn="ctr"/>
            <a:r>
              <a:rPr lang="pt-BR" sz="1850" dirty="0">
                <a:solidFill>
                  <a:schemeClr val="accent2">
                    <a:lumMod val="75000"/>
                  </a:schemeClr>
                </a:solidFill>
                <a:latin typeface="Panton Bold" panose="00000800000000000000" pitchFamily="2" charset="0"/>
              </a:rPr>
              <a:t>1 - Deus na história do seu povo</a:t>
            </a:r>
          </a:p>
          <a:p>
            <a:pPr algn="ctr"/>
            <a:r>
              <a:rPr lang="pt-BR" sz="1850" dirty="0">
                <a:solidFill>
                  <a:schemeClr val="accent2">
                    <a:lumMod val="75000"/>
                  </a:schemeClr>
                </a:solidFill>
                <a:latin typeface="Panton Bold" panose="00000800000000000000" pitchFamily="2" charset="0"/>
              </a:rPr>
              <a:t>2 - Corações endurecidos</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220607" y="3659182"/>
            <a:ext cx="2963918" cy="151580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III - ESTÊVÃO E O MARTÍRIO DA IGREJA</a:t>
            </a:r>
          </a:p>
          <a:p>
            <a:pPr algn="ctr"/>
            <a:r>
              <a:rPr lang="pt-BR" sz="1850" dirty="0">
                <a:solidFill>
                  <a:schemeClr val="accent2">
                    <a:lumMod val="75000"/>
                  </a:schemeClr>
                </a:solidFill>
                <a:latin typeface="Panton Bold" panose="00000800000000000000" pitchFamily="2" charset="0"/>
              </a:rPr>
              <a:t>1 - Contemplando a vitória da cruz</a:t>
            </a:r>
          </a:p>
          <a:p>
            <a:pPr algn="ctr"/>
            <a:r>
              <a:rPr lang="pt-BR" sz="1850" dirty="0">
                <a:solidFill>
                  <a:schemeClr val="accent2">
                    <a:lumMod val="75000"/>
                  </a:schemeClr>
                </a:solidFill>
                <a:latin typeface="Panton Bold" panose="00000800000000000000" pitchFamily="2" charset="0"/>
              </a:rPr>
              <a:t>2 - Perdoando o agressor</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18243</TotalTime>
  <Words>3490</Words>
  <Application>Microsoft Office PowerPoint</Application>
  <PresentationFormat>Widescreen</PresentationFormat>
  <Paragraphs>148</Paragraphs>
  <Slides>21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vt:i4>
      </vt:variant>
    </vt:vector>
  </HeadingPairs>
  <TitlesOfParts>
    <vt:vector size="29" baseType="lpstr">
      <vt:lpstr>Calibri Light</vt:lpstr>
      <vt:lpstr>Panton ExtraBold</vt:lpstr>
      <vt:lpstr>Calibri</vt:lpstr>
      <vt:lpstr>Arial</vt:lpstr>
      <vt:lpstr>Panton Bold</vt:lpstr>
      <vt:lpstr>Panton</vt:lpstr>
      <vt:lpstr>Panton Black</vt:lpstr>
      <vt:lpstr>Tema do Office</vt:lpstr>
      <vt:lpstr>Uma Igreja que  se arrisca</vt:lpstr>
      <vt:lpstr>TEXTO ÁUREO</vt:lpstr>
      <vt:lpstr>TEXTO ÁUREO</vt:lpstr>
      <vt:lpstr>Apresentação do PowerPoint</vt:lpstr>
      <vt:lpstr>LEITURA BÍBLICA EM CLASSE</vt:lpstr>
      <vt:lpstr>LEITURA BÍBLICA EM CLASSE</vt:lpstr>
      <vt:lpstr>LEITURA BÍBLICA EM CLASSE</vt:lpstr>
      <vt:lpstr>OBJETIVOS</vt:lpstr>
      <vt:lpstr>RESUMO DOS PONTOS E SUBPONTOS</vt:lpstr>
      <vt:lpstr>INTRODUÇÃO</vt:lpstr>
      <vt:lpstr>I - ESTÊVÃO E A IGREJA QUE TEM SUA FÉ CONTESTADA</vt:lpstr>
      <vt:lpstr>I - ESTÊVÃO E A IGREJA QUE TEM SUA FÉ CONTESTADA</vt:lpstr>
      <vt:lpstr>I - ESTÊVÃO E A IGREJA QUE TEM SUA FÉ CONTESTADA</vt:lpstr>
      <vt:lpstr>I - ESTÊVÃO E A IGREJA QUE TEM SUA FÉ CONTESTADA</vt:lpstr>
      <vt:lpstr>II - ESTÊVÃO E A IGREJA QUE DEFENDE SUA FÉ</vt:lpstr>
      <vt:lpstr>II - ESTÊVÃO E A IGREJA QUE DEFENDE SUA FÉ</vt:lpstr>
      <vt:lpstr>III - ESTÊVÃO E O MARTÍRIO DA IGREJA</vt:lpstr>
      <vt:lpstr>III - ESTÊVÃO E O MARTÍRIO DA IGREJA</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38</cp:revision>
  <dcterms:created xsi:type="dcterms:W3CDTF">2020-04-19T11:00:48Z</dcterms:created>
  <dcterms:modified xsi:type="dcterms:W3CDTF">2025-08-23T22:46:14Z</dcterms:modified>
</cp:coreProperties>
</file>