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22"/>
  </p:notesMasterIdLst>
  <p:sldIdLst>
    <p:sldId id="375" r:id="rId2"/>
    <p:sldId id="479" r:id="rId3"/>
    <p:sldId id="480" r:id="rId4"/>
    <p:sldId id="481" r:id="rId5"/>
    <p:sldId id="525" r:id="rId6"/>
    <p:sldId id="531" r:id="rId7"/>
    <p:sldId id="321" r:id="rId8"/>
    <p:sldId id="515" r:id="rId9"/>
    <p:sldId id="516" r:id="rId10"/>
    <p:sldId id="487" r:id="rId11"/>
    <p:sldId id="488" r:id="rId12"/>
    <p:sldId id="489" r:id="rId13"/>
    <p:sldId id="532" r:id="rId14"/>
    <p:sldId id="533" r:id="rId15"/>
    <p:sldId id="534" r:id="rId16"/>
    <p:sldId id="535" r:id="rId17"/>
    <p:sldId id="536" r:id="rId18"/>
    <p:sldId id="496" r:id="rId19"/>
    <p:sldId id="497" r:id="rId20"/>
    <p:sldId id="514" r:id="rId21"/>
  </p:sldIdLst>
  <p:sldSz cx="12192000" cy="6858000"/>
  <p:notesSz cx="6858000" cy="9144000"/>
  <p:embeddedFontLst>
    <p:embeddedFont>
      <p:font typeface="Panton" panose="00000500000000000000" pitchFamily="2" charset="0"/>
      <p:regular r:id="rId23"/>
    </p:embeddedFont>
    <p:embeddedFont>
      <p:font typeface="Panton Black" panose="00000A00000000000000" pitchFamily="2" charset="0"/>
      <p:bold r:id="rId24"/>
    </p:embeddedFont>
    <p:embeddedFont>
      <p:font typeface="Panton Bold" panose="00000800000000000000" pitchFamily="2" charset="0"/>
      <p:bold r:id="rId25"/>
    </p:embeddedFont>
    <p:embeddedFont>
      <p:font typeface="Panton ExtraBold" panose="00000900000000000000" pitchFamily="2" charset="0"/>
      <p:bold r:id="rId26"/>
    </p:embeddedFont>
  </p:embeddedFontLst>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93A"/>
    <a:srgbClr val="F2B800"/>
    <a:srgbClr val="E9B616"/>
    <a:srgbClr val="D7C963"/>
    <a:srgbClr val="F5D345"/>
    <a:srgbClr val="FFEA8F"/>
    <a:srgbClr val="FFDF5C"/>
    <a:srgbClr val="CC410E"/>
    <a:srgbClr val="A18D32"/>
    <a:srgbClr val="F370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248BC3-6429-4885-BC54-8A14E15313A3}" v="143" dt="2025-08-17T19:59:56.931"/>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40" autoAdjust="0"/>
    <p:restoredTop sz="94660"/>
  </p:normalViewPr>
  <p:slideViewPr>
    <p:cSldViewPr snapToGrid="0">
      <p:cViewPr varScale="1">
        <p:scale>
          <a:sx n="61" d="100"/>
          <a:sy n="61" d="100"/>
        </p:scale>
        <p:origin x="1134"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ladier Lima Santos" userId="0434de8674cb0d30" providerId="LiveId" clId="{35248BC3-6429-4885-BC54-8A14E15313A3}"/>
    <pc:docChg chg="undo custSel addSld delSld modSld">
      <pc:chgData name="Daladier Lima Santos" userId="0434de8674cb0d30" providerId="LiveId" clId="{35248BC3-6429-4885-BC54-8A14E15313A3}" dt="2025-08-17T19:59:56.931" v="285"/>
      <pc:docMkLst>
        <pc:docMk/>
      </pc:docMkLst>
      <pc:sldChg chg="modSp mod">
        <pc:chgData name="Daladier Lima Santos" userId="0434de8674cb0d30" providerId="LiveId" clId="{35248BC3-6429-4885-BC54-8A14E15313A3}" dt="2025-08-17T19:38:26.790" v="63" actId="255"/>
        <pc:sldMkLst>
          <pc:docMk/>
          <pc:sldMk cId="2821517358" sldId="321"/>
        </pc:sldMkLst>
        <pc:spChg chg="mod">
          <ac:chgData name="Daladier Lima Santos" userId="0434de8674cb0d30" providerId="LiveId" clId="{35248BC3-6429-4885-BC54-8A14E15313A3}" dt="2025-08-17T19:38:26.790" v="63" actId="255"/>
          <ac:spMkLst>
            <pc:docMk/>
            <pc:sldMk cId="2821517358" sldId="321"/>
            <ac:spMk id="5" creationId="{0823D7C2-6D80-8F1E-715C-0ED61A3A13C1}"/>
          </ac:spMkLst>
        </pc:spChg>
        <pc:spChg chg="mod">
          <ac:chgData name="Daladier Lima Santos" userId="0434de8674cb0d30" providerId="LiveId" clId="{35248BC3-6429-4885-BC54-8A14E15313A3}" dt="2025-08-17T19:38:26.790" v="63" actId="255"/>
          <ac:spMkLst>
            <pc:docMk/>
            <pc:sldMk cId="2821517358" sldId="321"/>
            <ac:spMk id="36" creationId="{BDB7E470-0E5B-CA82-6AEB-F711BDB7C232}"/>
          </ac:spMkLst>
        </pc:spChg>
        <pc:spChg chg="mod">
          <ac:chgData name="Daladier Lima Santos" userId="0434de8674cb0d30" providerId="LiveId" clId="{35248BC3-6429-4885-BC54-8A14E15313A3}" dt="2025-08-17T19:38:26.790" v="63" actId="255"/>
          <ac:spMkLst>
            <pc:docMk/>
            <pc:sldMk cId="2821517358" sldId="321"/>
            <ac:spMk id="37" creationId="{E70E4088-E97A-1486-DC75-A0B9D837CBD2}"/>
          </ac:spMkLst>
        </pc:spChg>
        <pc:spChg chg="mod">
          <ac:chgData name="Daladier Lima Santos" userId="0434de8674cb0d30" providerId="LiveId" clId="{35248BC3-6429-4885-BC54-8A14E15313A3}" dt="2025-08-17T19:38:11.834" v="60" actId="14100"/>
          <ac:spMkLst>
            <pc:docMk/>
            <pc:sldMk cId="2821517358" sldId="321"/>
            <ac:spMk id="43" creationId="{8E4791AD-2281-A38E-145C-DBABE5BFA141}"/>
          </ac:spMkLst>
        </pc:spChg>
        <pc:spChg chg="mod">
          <ac:chgData name="Daladier Lima Santos" userId="0434de8674cb0d30" providerId="LiveId" clId="{35248BC3-6429-4885-BC54-8A14E15313A3}" dt="2025-08-17T19:38:17.868" v="61" actId="14100"/>
          <ac:spMkLst>
            <pc:docMk/>
            <pc:sldMk cId="2821517358" sldId="321"/>
            <ac:spMk id="51" creationId="{D4EC6E51-DA7A-6757-55F4-18A38BD7FFAF}"/>
          </ac:spMkLst>
        </pc:spChg>
        <pc:spChg chg="mod">
          <ac:chgData name="Daladier Lima Santos" userId="0434de8674cb0d30" providerId="LiveId" clId="{35248BC3-6429-4885-BC54-8A14E15313A3}" dt="2025-08-17T19:38:21.556" v="62" actId="14100"/>
          <ac:spMkLst>
            <pc:docMk/>
            <pc:sldMk cId="2821517358" sldId="321"/>
            <ac:spMk id="55" creationId="{6FF0218E-07EA-9320-BF45-AD9A0F5AD1E2}"/>
          </ac:spMkLst>
        </pc:spChg>
      </pc:sldChg>
      <pc:sldChg chg="modSp">
        <pc:chgData name="Daladier Lima Santos" userId="0434de8674cb0d30" providerId="LiveId" clId="{35248BC3-6429-4885-BC54-8A14E15313A3}" dt="2025-08-17T19:33:36.202" v="3" actId="6549"/>
        <pc:sldMkLst>
          <pc:docMk/>
          <pc:sldMk cId="3816625619" sldId="375"/>
        </pc:sldMkLst>
        <pc:spChg chg="mod">
          <ac:chgData name="Daladier Lima Santos" userId="0434de8674cb0d30" providerId="LiveId" clId="{35248BC3-6429-4885-BC54-8A14E15313A3}" dt="2025-08-17T19:33:24.475" v="1" actId="20577"/>
          <ac:spMkLst>
            <pc:docMk/>
            <pc:sldMk cId="3816625619" sldId="375"/>
            <ac:spMk id="5" creationId="{3C2A3371-23EB-00A1-2BCE-FCF3C1943DE7}"/>
          </ac:spMkLst>
        </pc:spChg>
        <pc:spChg chg="mod">
          <ac:chgData name="Daladier Lima Santos" userId="0434de8674cb0d30" providerId="LiveId" clId="{35248BC3-6429-4885-BC54-8A14E15313A3}" dt="2025-08-17T19:33:36.202" v="3" actId="6549"/>
          <ac:spMkLst>
            <pc:docMk/>
            <pc:sldMk cId="3816625619" sldId="375"/>
            <ac:spMk id="16" creationId="{CB554169-CB08-4B92-A1EE-27A5D20D150E}"/>
          </ac:spMkLst>
        </pc:spChg>
      </pc:sldChg>
      <pc:sldChg chg="modSp mod">
        <pc:chgData name="Daladier Lima Santos" userId="0434de8674cb0d30" providerId="LiveId" clId="{35248BC3-6429-4885-BC54-8A14E15313A3}" dt="2025-08-17T19:34:48.423" v="20" actId="1038"/>
        <pc:sldMkLst>
          <pc:docMk/>
          <pc:sldMk cId="239925401" sldId="479"/>
        </pc:sldMkLst>
        <pc:spChg chg="mod">
          <ac:chgData name="Daladier Lima Santos" userId="0434de8674cb0d30" providerId="LiveId" clId="{35248BC3-6429-4885-BC54-8A14E15313A3}" dt="2025-08-17T19:34:48.423" v="20" actId="1038"/>
          <ac:spMkLst>
            <pc:docMk/>
            <pc:sldMk cId="239925401" sldId="479"/>
            <ac:spMk id="6" creationId="{8D0EC274-1820-31E0-0282-D178024D0BFB}"/>
          </ac:spMkLst>
        </pc:spChg>
        <pc:spChg chg="mod">
          <ac:chgData name="Daladier Lima Santos" userId="0434de8674cb0d30" providerId="LiveId" clId="{35248BC3-6429-4885-BC54-8A14E15313A3}" dt="2025-08-17T19:33:56.380" v="13" actId="20577"/>
          <ac:spMkLst>
            <pc:docMk/>
            <pc:sldMk cId="239925401" sldId="479"/>
            <ac:spMk id="20" creationId="{B10409FB-5B30-4C95-B082-6FEFDD711F24}"/>
          </ac:spMkLst>
        </pc:spChg>
      </pc:sldChg>
      <pc:sldChg chg="modSp mod">
        <pc:chgData name="Daladier Lima Santos" userId="0434de8674cb0d30" providerId="LiveId" clId="{35248BC3-6429-4885-BC54-8A14E15313A3}" dt="2025-08-17T19:34:57.663" v="21"/>
        <pc:sldMkLst>
          <pc:docMk/>
          <pc:sldMk cId="1587091654" sldId="480"/>
        </pc:sldMkLst>
        <pc:spChg chg="mod">
          <ac:chgData name="Daladier Lima Santos" userId="0434de8674cb0d30" providerId="LiveId" clId="{35248BC3-6429-4885-BC54-8A14E15313A3}" dt="2025-08-17T19:34:57.663" v="21"/>
          <ac:spMkLst>
            <pc:docMk/>
            <pc:sldMk cId="1587091654" sldId="480"/>
            <ac:spMk id="6" creationId="{8D0EC274-1820-31E0-0282-D178024D0BFB}"/>
          </ac:spMkLst>
        </pc:spChg>
        <pc:spChg chg="mod">
          <ac:chgData name="Daladier Lima Santos" userId="0434de8674cb0d30" providerId="LiveId" clId="{35248BC3-6429-4885-BC54-8A14E15313A3}" dt="2025-08-17T19:34:05.794" v="14"/>
          <ac:spMkLst>
            <pc:docMk/>
            <pc:sldMk cId="1587091654" sldId="480"/>
            <ac:spMk id="20" creationId="{B10409FB-5B30-4C95-B082-6FEFDD711F24}"/>
          </ac:spMkLst>
        </pc:spChg>
      </pc:sldChg>
      <pc:sldChg chg="modSp mod">
        <pc:chgData name="Daladier Lima Santos" userId="0434de8674cb0d30" providerId="LiveId" clId="{35248BC3-6429-4885-BC54-8A14E15313A3}" dt="2025-08-17T19:35:20.305" v="25" actId="14100"/>
        <pc:sldMkLst>
          <pc:docMk/>
          <pc:sldMk cId="1148114720" sldId="481"/>
        </pc:sldMkLst>
        <pc:spChg chg="mod">
          <ac:chgData name="Daladier Lima Santos" userId="0434de8674cb0d30" providerId="LiveId" clId="{35248BC3-6429-4885-BC54-8A14E15313A3}" dt="2025-08-17T19:35:20.305" v="25" actId="14100"/>
          <ac:spMkLst>
            <pc:docMk/>
            <pc:sldMk cId="1148114720" sldId="481"/>
            <ac:spMk id="15" creationId="{656F61CB-3CF3-29B4-D336-094992C51700}"/>
          </ac:spMkLst>
        </pc:spChg>
        <pc:spChg chg="mod">
          <ac:chgData name="Daladier Lima Santos" userId="0434de8674cb0d30" providerId="LiveId" clId="{35248BC3-6429-4885-BC54-8A14E15313A3}" dt="2025-08-17T19:34:16.311" v="17"/>
          <ac:spMkLst>
            <pc:docMk/>
            <pc:sldMk cId="1148114720" sldId="481"/>
            <ac:spMk id="20" creationId="{B10409FB-5B30-4C95-B082-6FEFDD711F24}"/>
          </ac:spMkLst>
        </pc:spChg>
      </pc:sldChg>
      <pc:sldChg chg="addSp delSp modSp mod addAnim delAnim modAnim">
        <pc:chgData name="Daladier Lima Santos" userId="0434de8674cb0d30" providerId="LiveId" clId="{35248BC3-6429-4885-BC54-8A14E15313A3}" dt="2025-08-17T19:48:10.622" v="139"/>
        <pc:sldMkLst>
          <pc:docMk/>
          <pc:sldMk cId="1771265591" sldId="487"/>
        </pc:sldMkLst>
        <pc:spChg chg="mod">
          <ac:chgData name="Daladier Lima Santos" userId="0434de8674cb0d30" providerId="LiveId" clId="{35248BC3-6429-4885-BC54-8A14E15313A3}" dt="2025-08-17T19:42:15.637" v="100"/>
          <ac:spMkLst>
            <pc:docMk/>
            <pc:sldMk cId="1771265591" sldId="487"/>
            <ac:spMk id="5" creationId="{D1CF6B30-EC2A-E08C-2548-CDA09B446B66}"/>
          </ac:spMkLst>
        </pc:spChg>
        <pc:spChg chg="add del">
          <ac:chgData name="Daladier Lima Santos" userId="0434de8674cb0d30" providerId="LiveId" clId="{35248BC3-6429-4885-BC54-8A14E15313A3}" dt="2025-08-17T19:42:05.755" v="98" actId="478"/>
          <ac:spMkLst>
            <pc:docMk/>
            <pc:sldMk cId="1771265591" sldId="487"/>
            <ac:spMk id="6" creationId="{936C096F-011B-0607-9532-E980C6DCA093}"/>
          </ac:spMkLst>
        </pc:spChg>
        <pc:spChg chg="add mod">
          <ac:chgData name="Daladier Lima Santos" userId="0434de8674cb0d30" providerId="LiveId" clId="{35248BC3-6429-4885-BC54-8A14E15313A3}" dt="2025-08-17T19:45:08.325" v="123" actId="1076"/>
          <ac:spMkLst>
            <pc:docMk/>
            <pc:sldMk cId="1771265591" sldId="487"/>
            <ac:spMk id="8" creationId="{FDD05D4B-EFE2-ABC8-A720-8B15853D8CA4}"/>
          </ac:spMkLst>
        </pc:spChg>
        <pc:spChg chg="mod">
          <ac:chgData name="Daladier Lima Santos" userId="0434de8674cb0d30" providerId="LiveId" clId="{35248BC3-6429-4885-BC54-8A14E15313A3}" dt="2025-08-17T19:42:10.012" v="99"/>
          <ac:spMkLst>
            <pc:docMk/>
            <pc:sldMk cId="1771265591" sldId="487"/>
            <ac:spMk id="16" creationId="{CB554169-CB08-4B92-A1EE-27A5D20D150E}"/>
          </ac:spMkLst>
        </pc:spChg>
        <pc:spChg chg="mod">
          <ac:chgData name="Daladier Lima Santos" userId="0434de8674cb0d30" providerId="LiveId" clId="{35248BC3-6429-4885-BC54-8A14E15313A3}" dt="2025-08-17T19:46:56.178" v="131" actId="113"/>
          <ac:spMkLst>
            <pc:docMk/>
            <pc:sldMk cId="1771265591" sldId="487"/>
            <ac:spMk id="18" creationId="{A6725955-997D-686C-11D3-CAEF0A9D762B}"/>
          </ac:spMkLst>
        </pc:spChg>
        <pc:spChg chg="mod">
          <ac:chgData name="Daladier Lima Santos" userId="0434de8674cb0d30" providerId="LiveId" clId="{35248BC3-6429-4885-BC54-8A14E15313A3}" dt="2025-08-17T19:44:15.552" v="117" actId="21"/>
          <ac:spMkLst>
            <pc:docMk/>
            <pc:sldMk cId="1771265591" sldId="487"/>
            <ac:spMk id="20" creationId="{B10409FB-5B30-4C95-B082-6FEFDD711F24}"/>
          </ac:spMkLst>
        </pc:spChg>
        <pc:spChg chg="mod">
          <ac:chgData name="Daladier Lima Santos" userId="0434de8674cb0d30" providerId="LiveId" clId="{35248BC3-6429-4885-BC54-8A14E15313A3}" dt="2025-08-17T19:42:20.602" v="101"/>
          <ac:spMkLst>
            <pc:docMk/>
            <pc:sldMk cId="1771265591" sldId="487"/>
            <ac:spMk id="21" creationId="{1B681CEE-21F3-E5C5-233A-CA3220BBCEAC}"/>
          </ac:spMkLst>
        </pc:spChg>
        <pc:spChg chg="mod">
          <ac:chgData name="Daladier Lima Santos" userId="0434de8674cb0d30" providerId="LiveId" clId="{35248BC3-6429-4885-BC54-8A14E15313A3}" dt="2025-08-17T19:48:10.622" v="139"/>
          <ac:spMkLst>
            <pc:docMk/>
            <pc:sldMk cId="1771265591" sldId="487"/>
            <ac:spMk id="22" creationId="{F1718742-6149-38D8-122E-1C84480BCC0F}"/>
          </ac:spMkLst>
        </pc:spChg>
      </pc:sldChg>
      <pc:sldChg chg="delSp modSp mod delAnim">
        <pc:chgData name="Daladier Lima Santos" userId="0434de8674cb0d30" providerId="LiveId" clId="{35248BC3-6429-4885-BC54-8A14E15313A3}" dt="2025-08-17T19:48:02.052" v="138" actId="207"/>
        <pc:sldMkLst>
          <pc:docMk/>
          <pc:sldMk cId="2461729911" sldId="488"/>
        </pc:sldMkLst>
        <pc:spChg chg="mod">
          <ac:chgData name="Daladier Lima Santos" userId="0434de8674cb0d30" providerId="LiveId" clId="{35248BC3-6429-4885-BC54-8A14E15313A3}" dt="2025-08-17T19:42:30.125" v="103"/>
          <ac:spMkLst>
            <pc:docMk/>
            <pc:sldMk cId="2461729911" sldId="488"/>
            <ac:spMk id="5" creationId="{D1CF6B30-EC2A-E08C-2548-CDA09B446B66}"/>
          </ac:spMkLst>
        </pc:spChg>
        <pc:spChg chg="del">
          <ac:chgData name="Daladier Lima Santos" userId="0434de8674cb0d30" providerId="LiveId" clId="{35248BC3-6429-4885-BC54-8A14E15313A3}" dt="2025-08-17T19:42:27.676" v="102" actId="478"/>
          <ac:spMkLst>
            <pc:docMk/>
            <pc:sldMk cId="2461729911" sldId="488"/>
            <ac:spMk id="6" creationId="{EC6C35C7-19AE-A70F-8AEE-674E25A2342F}"/>
          </ac:spMkLst>
        </pc:spChg>
        <pc:spChg chg="mod">
          <ac:chgData name="Daladier Lima Santos" userId="0434de8674cb0d30" providerId="LiveId" clId="{35248BC3-6429-4885-BC54-8A14E15313A3}" dt="2025-08-17T19:42:36.004" v="105"/>
          <ac:spMkLst>
            <pc:docMk/>
            <pc:sldMk cId="2461729911" sldId="488"/>
            <ac:spMk id="16" creationId="{CB554169-CB08-4B92-A1EE-27A5D20D150E}"/>
          </ac:spMkLst>
        </pc:spChg>
        <pc:spChg chg="mod">
          <ac:chgData name="Daladier Lima Santos" userId="0434de8674cb0d30" providerId="LiveId" clId="{35248BC3-6429-4885-BC54-8A14E15313A3}" dt="2025-08-17T19:45:26.639" v="125" actId="2711"/>
          <ac:spMkLst>
            <pc:docMk/>
            <pc:sldMk cId="2461729911" sldId="488"/>
            <ac:spMk id="18" creationId="{A6725955-997D-686C-11D3-CAEF0A9D762B}"/>
          </ac:spMkLst>
        </pc:spChg>
        <pc:spChg chg="mod">
          <ac:chgData name="Daladier Lima Santos" userId="0434de8674cb0d30" providerId="LiveId" clId="{35248BC3-6429-4885-BC54-8A14E15313A3}" dt="2025-08-17T19:46:30.312" v="129" actId="255"/>
          <ac:spMkLst>
            <pc:docMk/>
            <pc:sldMk cId="2461729911" sldId="488"/>
            <ac:spMk id="20" creationId="{B10409FB-5B30-4C95-B082-6FEFDD711F24}"/>
          </ac:spMkLst>
        </pc:spChg>
        <pc:spChg chg="mod">
          <ac:chgData name="Daladier Lima Santos" userId="0434de8674cb0d30" providerId="LiveId" clId="{35248BC3-6429-4885-BC54-8A14E15313A3}" dt="2025-08-17T19:42:38.502" v="106"/>
          <ac:spMkLst>
            <pc:docMk/>
            <pc:sldMk cId="2461729911" sldId="488"/>
            <ac:spMk id="21" creationId="{1B681CEE-21F3-E5C5-233A-CA3220BBCEAC}"/>
          </ac:spMkLst>
        </pc:spChg>
        <pc:spChg chg="mod">
          <ac:chgData name="Daladier Lima Santos" userId="0434de8674cb0d30" providerId="LiveId" clId="{35248BC3-6429-4885-BC54-8A14E15313A3}" dt="2025-08-17T19:48:02.052" v="138" actId="207"/>
          <ac:spMkLst>
            <pc:docMk/>
            <pc:sldMk cId="2461729911" sldId="488"/>
            <ac:spMk id="22" creationId="{F1718742-6149-38D8-122E-1C84480BCC0F}"/>
          </ac:spMkLst>
        </pc:spChg>
      </pc:sldChg>
      <pc:sldChg chg="modSp mod">
        <pc:chgData name="Daladier Lima Santos" userId="0434de8674cb0d30" providerId="LiveId" clId="{35248BC3-6429-4885-BC54-8A14E15313A3}" dt="2025-08-17T19:47:27.255" v="135" actId="255"/>
        <pc:sldMkLst>
          <pc:docMk/>
          <pc:sldMk cId="461812317" sldId="489"/>
        </pc:sldMkLst>
        <pc:spChg chg="mod">
          <ac:chgData name="Daladier Lima Santos" userId="0434de8674cb0d30" providerId="LiveId" clId="{35248BC3-6429-4885-BC54-8A14E15313A3}" dt="2025-08-17T19:42:42.203" v="107"/>
          <ac:spMkLst>
            <pc:docMk/>
            <pc:sldMk cId="461812317" sldId="489"/>
            <ac:spMk id="5" creationId="{D1CF6B30-EC2A-E08C-2548-CDA09B446B66}"/>
          </ac:spMkLst>
        </pc:spChg>
        <pc:spChg chg="mod">
          <ac:chgData name="Daladier Lima Santos" userId="0434de8674cb0d30" providerId="LiveId" clId="{35248BC3-6429-4885-BC54-8A14E15313A3}" dt="2025-08-17T19:42:49.690" v="109"/>
          <ac:spMkLst>
            <pc:docMk/>
            <pc:sldMk cId="461812317" sldId="489"/>
            <ac:spMk id="16" creationId="{CB554169-CB08-4B92-A1EE-27A5D20D150E}"/>
          </ac:spMkLst>
        </pc:spChg>
        <pc:spChg chg="mod">
          <ac:chgData name="Daladier Lima Santos" userId="0434de8674cb0d30" providerId="LiveId" clId="{35248BC3-6429-4885-BC54-8A14E15313A3}" dt="2025-08-17T19:45:34.189" v="126"/>
          <ac:spMkLst>
            <pc:docMk/>
            <pc:sldMk cId="461812317" sldId="489"/>
            <ac:spMk id="18" creationId="{A6725955-997D-686C-11D3-CAEF0A9D762B}"/>
          </ac:spMkLst>
        </pc:spChg>
        <pc:spChg chg="mod">
          <ac:chgData name="Daladier Lima Santos" userId="0434de8674cb0d30" providerId="LiveId" clId="{35248BC3-6429-4885-BC54-8A14E15313A3}" dt="2025-08-17T19:47:27.255" v="135" actId="255"/>
          <ac:spMkLst>
            <pc:docMk/>
            <pc:sldMk cId="461812317" sldId="489"/>
            <ac:spMk id="20" creationId="{B10409FB-5B30-4C95-B082-6FEFDD711F24}"/>
          </ac:spMkLst>
        </pc:spChg>
        <pc:spChg chg="mod">
          <ac:chgData name="Daladier Lima Santos" userId="0434de8674cb0d30" providerId="LiveId" clId="{35248BC3-6429-4885-BC54-8A14E15313A3}" dt="2025-08-17T19:42:44.871" v="108"/>
          <ac:spMkLst>
            <pc:docMk/>
            <pc:sldMk cId="461812317" sldId="489"/>
            <ac:spMk id="21" creationId="{1B681CEE-21F3-E5C5-233A-CA3220BBCEAC}"/>
          </ac:spMkLst>
        </pc:spChg>
        <pc:spChg chg="mod">
          <ac:chgData name="Daladier Lima Santos" userId="0434de8674cb0d30" providerId="LiveId" clId="{35248BC3-6429-4885-BC54-8A14E15313A3}" dt="2025-08-17T19:47:05.636" v="132"/>
          <ac:spMkLst>
            <pc:docMk/>
            <pc:sldMk cId="461812317" sldId="489"/>
            <ac:spMk id="22" creationId="{F1718742-6149-38D8-122E-1C84480BCC0F}"/>
          </ac:spMkLst>
        </pc:spChg>
      </pc:sldChg>
      <pc:sldChg chg="modSp">
        <pc:chgData name="Daladier Lima Santos" userId="0434de8674cb0d30" providerId="LiveId" clId="{35248BC3-6429-4885-BC54-8A14E15313A3}" dt="2025-08-17T19:57:35.442" v="215"/>
        <pc:sldMkLst>
          <pc:docMk/>
          <pc:sldMk cId="559887148" sldId="496"/>
        </pc:sldMkLst>
        <pc:spChg chg="mod">
          <ac:chgData name="Daladier Lima Santos" userId="0434de8674cb0d30" providerId="LiveId" clId="{35248BC3-6429-4885-BC54-8A14E15313A3}" dt="2025-08-17T19:57:15.473" v="213"/>
          <ac:spMkLst>
            <pc:docMk/>
            <pc:sldMk cId="559887148" sldId="496"/>
            <ac:spMk id="2" creationId="{D16AFCDD-05D7-887C-427F-3CD4823153EC}"/>
          </ac:spMkLst>
        </pc:spChg>
        <pc:spChg chg="mod">
          <ac:chgData name="Daladier Lima Santos" userId="0434de8674cb0d30" providerId="LiveId" clId="{35248BC3-6429-4885-BC54-8A14E15313A3}" dt="2025-08-17T19:57:35.442" v="215"/>
          <ac:spMkLst>
            <pc:docMk/>
            <pc:sldMk cId="559887148" sldId="496"/>
            <ac:spMk id="4" creationId="{A6667046-7ADD-9366-40D3-5E4C7365DC0F}"/>
          </ac:spMkLst>
        </pc:spChg>
        <pc:spChg chg="mod">
          <ac:chgData name="Daladier Lima Santos" userId="0434de8674cb0d30" providerId="LiveId" clId="{35248BC3-6429-4885-BC54-8A14E15313A3}" dt="2025-08-17T19:57:26.790" v="214"/>
          <ac:spMkLst>
            <pc:docMk/>
            <pc:sldMk cId="559887148" sldId="496"/>
            <ac:spMk id="5" creationId="{16D60B6C-4B6D-5CEC-C0A6-6250290C2191}"/>
          </ac:spMkLst>
        </pc:spChg>
      </pc:sldChg>
      <pc:sldChg chg="modSp mod">
        <pc:chgData name="Daladier Lima Santos" userId="0434de8674cb0d30" providerId="LiveId" clId="{35248BC3-6429-4885-BC54-8A14E15313A3}" dt="2025-08-17T19:59:05.983" v="264"/>
        <pc:sldMkLst>
          <pc:docMk/>
          <pc:sldMk cId="2447738290" sldId="497"/>
        </pc:sldMkLst>
        <pc:spChg chg="mod">
          <ac:chgData name="Daladier Lima Santos" userId="0434de8674cb0d30" providerId="LiveId" clId="{35248BC3-6429-4885-BC54-8A14E15313A3}" dt="2025-08-17T19:58:42.576" v="249"/>
          <ac:spMkLst>
            <pc:docMk/>
            <pc:sldMk cId="2447738290" sldId="497"/>
            <ac:spMk id="4" creationId="{8945C80D-D5D3-4FF7-DD5B-F41FB65BAA9F}"/>
          </ac:spMkLst>
        </pc:spChg>
        <pc:spChg chg="mod">
          <ac:chgData name="Daladier Lima Santos" userId="0434de8674cb0d30" providerId="LiveId" clId="{35248BC3-6429-4885-BC54-8A14E15313A3}" dt="2025-08-17T19:58:12.735" v="219" actId="20577"/>
          <ac:spMkLst>
            <pc:docMk/>
            <pc:sldMk cId="2447738290" sldId="497"/>
            <ac:spMk id="5" creationId="{0823D7C2-6D80-8F1E-715C-0ED61A3A13C1}"/>
          </ac:spMkLst>
        </pc:spChg>
        <pc:spChg chg="mod">
          <ac:chgData name="Daladier Lima Santos" userId="0434de8674cb0d30" providerId="LiveId" clId="{35248BC3-6429-4885-BC54-8A14E15313A3}" dt="2025-08-17T19:58:22.881" v="247" actId="1036"/>
          <ac:spMkLst>
            <pc:docMk/>
            <pc:sldMk cId="2447738290" sldId="497"/>
            <ac:spMk id="7" creationId="{37866B21-9474-95E5-E422-E9B3A64BB1A2}"/>
          </ac:spMkLst>
        </pc:spChg>
        <pc:spChg chg="mod">
          <ac:chgData name="Daladier Lima Santos" userId="0434de8674cb0d30" providerId="LiveId" clId="{35248BC3-6429-4885-BC54-8A14E15313A3}" dt="2025-08-17T19:59:05.983" v="264"/>
          <ac:spMkLst>
            <pc:docMk/>
            <pc:sldMk cId="2447738290" sldId="497"/>
            <ac:spMk id="9" creationId="{23107A65-9F90-4B98-1E10-2299851B824C}"/>
          </ac:spMkLst>
        </pc:spChg>
        <pc:spChg chg="mod">
          <ac:chgData name="Daladier Lima Santos" userId="0434de8674cb0d30" providerId="LiveId" clId="{35248BC3-6429-4885-BC54-8A14E15313A3}" dt="2025-08-17T19:58:47.852" v="262" actId="1036"/>
          <ac:spMkLst>
            <pc:docMk/>
            <pc:sldMk cId="2447738290" sldId="497"/>
            <ac:spMk id="10" creationId="{478CE0A0-344A-7011-29EB-7850EA957E77}"/>
          </ac:spMkLst>
        </pc:spChg>
      </pc:sldChg>
      <pc:sldChg chg="modSp mod">
        <pc:chgData name="Daladier Lima Santos" userId="0434de8674cb0d30" providerId="LiveId" clId="{35248BC3-6429-4885-BC54-8A14E15313A3}" dt="2025-08-17T19:59:56.931" v="285"/>
        <pc:sldMkLst>
          <pc:docMk/>
          <pc:sldMk cId="1446503609" sldId="514"/>
        </pc:sldMkLst>
        <pc:spChg chg="mod">
          <ac:chgData name="Daladier Lima Santos" userId="0434de8674cb0d30" providerId="LiveId" clId="{35248BC3-6429-4885-BC54-8A14E15313A3}" dt="2025-08-17T19:59:56.931" v="285"/>
          <ac:spMkLst>
            <pc:docMk/>
            <pc:sldMk cId="1446503609" sldId="514"/>
            <ac:spMk id="3" creationId="{848E5624-C2FA-0ADA-7661-FCEA559A68B9}"/>
          </ac:spMkLst>
        </pc:spChg>
        <pc:spChg chg="mod">
          <ac:chgData name="Daladier Lima Santos" userId="0434de8674cb0d30" providerId="LiveId" clId="{35248BC3-6429-4885-BC54-8A14E15313A3}" dt="2025-08-17T19:59:29.688" v="267"/>
          <ac:spMkLst>
            <pc:docMk/>
            <pc:sldMk cId="1446503609" sldId="514"/>
            <ac:spMk id="5" creationId="{0823D7C2-6D80-8F1E-715C-0ED61A3A13C1}"/>
          </ac:spMkLst>
        </pc:spChg>
        <pc:spChg chg="mod">
          <ac:chgData name="Daladier Lima Santos" userId="0434de8674cb0d30" providerId="LiveId" clId="{35248BC3-6429-4885-BC54-8A14E15313A3}" dt="2025-08-17T19:59:36.354" v="283" actId="1036"/>
          <ac:spMkLst>
            <pc:docMk/>
            <pc:sldMk cId="1446503609" sldId="514"/>
            <ac:spMk id="8" creationId="{115D6FEC-1328-9EB1-DBD9-78C71F938D0E}"/>
          </ac:spMkLst>
        </pc:spChg>
      </pc:sldChg>
      <pc:sldChg chg="modSp">
        <pc:chgData name="Daladier Lima Santos" userId="0434de8674cb0d30" providerId="LiveId" clId="{35248BC3-6429-4885-BC54-8A14E15313A3}" dt="2025-08-17T19:40:14.696" v="66"/>
        <pc:sldMkLst>
          <pc:docMk/>
          <pc:sldMk cId="1321984276" sldId="515"/>
        </pc:sldMkLst>
        <pc:spChg chg="mod">
          <ac:chgData name="Daladier Lima Santos" userId="0434de8674cb0d30" providerId="LiveId" clId="{35248BC3-6429-4885-BC54-8A14E15313A3}" dt="2025-08-17T19:40:01.114" v="64"/>
          <ac:spMkLst>
            <pc:docMk/>
            <pc:sldMk cId="1321984276" sldId="515"/>
            <ac:spMk id="5" creationId="{0823D7C2-6D80-8F1E-715C-0ED61A3A13C1}"/>
          </ac:spMkLst>
        </pc:spChg>
        <pc:spChg chg="mod">
          <ac:chgData name="Daladier Lima Santos" userId="0434de8674cb0d30" providerId="LiveId" clId="{35248BC3-6429-4885-BC54-8A14E15313A3}" dt="2025-08-17T19:40:14.696" v="66"/>
          <ac:spMkLst>
            <pc:docMk/>
            <pc:sldMk cId="1321984276" sldId="515"/>
            <ac:spMk id="36" creationId="{BDB7E470-0E5B-CA82-6AEB-F711BDB7C232}"/>
          </ac:spMkLst>
        </pc:spChg>
        <pc:spChg chg="mod">
          <ac:chgData name="Daladier Lima Santos" userId="0434de8674cb0d30" providerId="LiveId" clId="{35248BC3-6429-4885-BC54-8A14E15313A3}" dt="2025-08-17T19:40:08.303" v="65"/>
          <ac:spMkLst>
            <pc:docMk/>
            <pc:sldMk cId="1321984276" sldId="515"/>
            <ac:spMk id="37" creationId="{E70E4088-E97A-1486-DC75-A0B9D837CBD2}"/>
          </ac:spMkLst>
        </pc:spChg>
      </pc:sldChg>
      <pc:sldChg chg="modSp">
        <pc:chgData name="Daladier Lima Santos" userId="0434de8674cb0d30" providerId="LiveId" clId="{35248BC3-6429-4885-BC54-8A14E15313A3}" dt="2025-08-17T19:41:25.461" v="95" actId="20577"/>
        <pc:sldMkLst>
          <pc:docMk/>
          <pc:sldMk cId="64808345" sldId="516"/>
        </pc:sldMkLst>
        <pc:spChg chg="mod">
          <ac:chgData name="Daladier Lima Santos" userId="0434de8674cb0d30" providerId="LiveId" clId="{35248BC3-6429-4885-BC54-8A14E15313A3}" dt="2025-08-17T19:41:00.632" v="70" actId="255"/>
          <ac:spMkLst>
            <pc:docMk/>
            <pc:sldMk cId="64808345" sldId="516"/>
            <ac:spMk id="5" creationId="{9DD62FD4-C014-18CD-E70C-F2F61101B6CA}"/>
          </ac:spMkLst>
        </pc:spChg>
        <pc:spChg chg="mod">
          <ac:chgData name="Daladier Lima Santos" userId="0434de8674cb0d30" providerId="LiveId" clId="{35248BC3-6429-4885-BC54-8A14E15313A3}" dt="2025-08-17T19:41:10.142" v="78" actId="20577"/>
          <ac:spMkLst>
            <pc:docMk/>
            <pc:sldMk cId="64808345" sldId="516"/>
            <ac:spMk id="11" creationId="{F42F428F-359C-CE99-86C8-516AC11D3CD9}"/>
          </ac:spMkLst>
        </pc:spChg>
        <pc:spChg chg="mod">
          <ac:chgData name="Daladier Lima Santos" userId="0434de8674cb0d30" providerId="LiveId" clId="{35248BC3-6429-4885-BC54-8A14E15313A3}" dt="2025-08-17T19:41:17.889" v="87" actId="20577"/>
          <ac:spMkLst>
            <pc:docMk/>
            <pc:sldMk cId="64808345" sldId="516"/>
            <ac:spMk id="12" creationId="{B1529176-9E9C-A65C-6E7E-0AA2BDF3718F}"/>
          </ac:spMkLst>
        </pc:spChg>
        <pc:spChg chg="mod">
          <ac:chgData name="Daladier Lima Santos" userId="0434de8674cb0d30" providerId="LiveId" clId="{35248BC3-6429-4885-BC54-8A14E15313A3}" dt="2025-08-17T19:41:25.461" v="95" actId="20577"/>
          <ac:spMkLst>
            <pc:docMk/>
            <pc:sldMk cId="64808345" sldId="516"/>
            <ac:spMk id="13" creationId="{F2C94B65-E490-8394-3B5D-3CC34DBC3578}"/>
          </ac:spMkLst>
        </pc:spChg>
      </pc:sldChg>
      <pc:sldChg chg="modSp mod modAnim">
        <pc:chgData name="Daladier Lima Santos" userId="0434de8674cb0d30" providerId="LiveId" clId="{35248BC3-6429-4885-BC54-8A14E15313A3}" dt="2025-08-17T19:36:34.074" v="42" actId="21"/>
        <pc:sldMkLst>
          <pc:docMk/>
          <pc:sldMk cId="1053151798" sldId="525"/>
        </pc:sldMkLst>
        <pc:spChg chg="mod">
          <ac:chgData name="Daladier Lima Santos" userId="0434de8674cb0d30" providerId="LiveId" clId="{35248BC3-6429-4885-BC54-8A14E15313A3}" dt="2025-08-17T19:36:34.074" v="42" actId="21"/>
          <ac:spMkLst>
            <pc:docMk/>
            <pc:sldMk cId="1053151798" sldId="525"/>
            <ac:spMk id="5" creationId="{5CCCA08F-2ADE-DD6D-6DE0-17CBE0A237BD}"/>
          </ac:spMkLst>
        </pc:spChg>
      </pc:sldChg>
      <pc:sldChg chg="modSp">
        <pc:chgData name="Daladier Lima Santos" userId="0434de8674cb0d30" providerId="LiveId" clId="{35248BC3-6429-4885-BC54-8A14E15313A3}" dt="2025-08-17T19:36:57.179" v="52" actId="20577"/>
        <pc:sldMkLst>
          <pc:docMk/>
          <pc:sldMk cId="1208496948" sldId="531"/>
        </pc:sldMkLst>
        <pc:spChg chg="mod">
          <ac:chgData name="Daladier Lima Santos" userId="0434de8674cb0d30" providerId="LiveId" clId="{35248BC3-6429-4885-BC54-8A14E15313A3}" dt="2025-08-17T19:36:57.179" v="52" actId="20577"/>
          <ac:spMkLst>
            <pc:docMk/>
            <pc:sldMk cId="1208496948" sldId="531"/>
            <ac:spMk id="5" creationId="{8571CD6D-4814-530D-A799-4AF4CA9179C7}"/>
          </ac:spMkLst>
        </pc:spChg>
      </pc:sldChg>
      <pc:sldChg chg="delSp modSp add mod delAnim">
        <pc:chgData name="Daladier Lima Santos" userId="0434de8674cb0d30" providerId="LiveId" clId="{35248BC3-6429-4885-BC54-8A14E15313A3}" dt="2025-08-17T19:50:59.683" v="161" actId="207"/>
        <pc:sldMkLst>
          <pc:docMk/>
          <pc:sldMk cId="2365795970" sldId="532"/>
        </pc:sldMkLst>
        <pc:spChg chg="mod">
          <ac:chgData name="Daladier Lima Santos" userId="0434de8674cb0d30" providerId="LiveId" clId="{35248BC3-6429-4885-BC54-8A14E15313A3}" dt="2025-08-17T19:48:56.254" v="143"/>
          <ac:spMkLst>
            <pc:docMk/>
            <pc:sldMk cId="2365795970" sldId="532"/>
            <ac:spMk id="5" creationId="{B598249E-2038-5E0D-536F-856435E0CF8A}"/>
          </ac:spMkLst>
        </pc:spChg>
        <pc:spChg chg="del">
          <ac:chgData name="Daladier Lima Santos" userId="0434de8674cb0d30" providerId="LiveId" clId="{35248BC3-6429-4885-BC54-8A14E15313A3}" dt="2025-08-17T19:48:39.369" v="141" actId="478"/>
          <ac:spMkLst>
            <pc:docMk/>
            <pc:sldMk cId="2365795970" sldId="532"/>
            <ac:spMk id="8" creationId="{6C7D1429-D33E-17E2-F2CB-1EBC6ADDAD15}"/>
          </ac:spMkLst>
        </pc:spChg>
        <pc:spChg chg="mod">
          <ac:chgData name="Daladier Lima Santos" userId="0434de8674cb0d30" providerId="LiveId" clId="{35248BC3-6429-4885-BC54-8A14E15313A3}" dt="2025-08-17T19:48:53.759" v="142"/>
          <ac:spMkLst>
            <pc:docMk/>
            <pc:sldMk cId="2365795970" sldId="532"/>
            <ac:spMk id="16" creationId="{4D4D7242-D880-D00E-14FB-5B11707D1E29}"/>
          </ac:spMkLst>
        </pc:spChg>
        <pc:spChg chg="mod">
          <ac:chgData name="Daladier Lima Santos" userId="0434de8674cb0d30" providerId="LiveId" clId="{35248BC3-6429-4885-BC54-8A14E15313A3}" dt="2025-08-17T19:50:59.683" v="161" actId="207"/>
          <ac:spMkLst>
            <pc:docMk/>
            <pc:sldMk cId="2365795970" sldId="532"/>
            <ac:spMk id="18" creationId="{D3A0E5F7-515E-A9D6-8AE4-154D67E80FA9}"/>
          </ac:spMkLst>
        </pc:spChg>
        <pc:spChg chg="mod">
          <ac:chgData name="Daladier Lima Santos" userId="0434de8674cb0d30" providerId="LiveId" clId="{35248BC3-6429-4885-BC54-8A14E15313A3}" dt="2025-08-17T19:49:47.322" v="153" actId="255"/>
          <ac:spMkLst>
            <pc:docMk/>
            <pc:sldMk cId="2365795970" sldId="532"/>
            <ac:spMk id="20" creationId="{830D306D-7511-286E-54C0-F1CE87989287}"/>
          </ac:spMkLst>
        </pc:spChg>
        <pc:spChg chg="mod">
          <ac:chgData name="Daladier Lima Santos" userId="0434de8674cb0d30" providerId="LiveId" clId="{35248BC3-6429-4885-BC54-8A14E15313A3}" dt="2025-08-17T19:48:58.741" v="144"/>
          <ac:spMkLst>
            <pc:docMk/>
            <pc:sldMk cId="2365795970" sldId="532"/>
            <ac:spMk id="21" creationId="{049C5332-19D8-7178-644D-74FF4C4F57DB}"/>
          </ac:spMkLst>
        </pc:spChg>
      </pc:sldChg>
      <pc:sldChg chg="modSp add mod">
        <pc:chgData name="Daladier Lima Santos" userId="0434de8674cb0d30" providerId="LiveId" clId="{35248BC3-6429-4885-BC54-8A14E15313A3}" dt="2025-08-17T19:52:31.204" v="172" actId="255"/>
        <pc:sldMkLst>
          <pc:docMk/>
          <pc:sldMk cId="795510930" sldId="533"/>
        </pc:sldMkLst>
        <pc:spChg chg="mod">
          <ac:chgData name="Daladier Lima Santos" userId="0434de8674cb0d30" providerId="LiveId" clId="{35248BC3-6429-4885-BC54-8A14E15313A3}" dt="2025-08-17T19:49:02.726" v="145"/>
          <ac:spMkLst>
            <pc:docMk/>
            <pc:sldMk cId="795510930" sldId="533"/>
            <ac:spMk id="5" creationId="{CBE60DD8-37C1-6DFC-CF48-88D31808013F}"/>
          </ac:spMkLst>
        </pc:spChg>
        <pc:spChg chg="mod">
          <ac:chgData name="Daladier Lima Santos" userId="0434de8674cb0d30" providerId="LiveId" clId="{35248BC3-6429-4885-BC54-8A14E15313A3}" dt="2025-08-17T19:49:05.095" v="146"/>
          <ac:spMkLst>
            <pc:docMk/>
            <pc:sldMk cId="795510930" sldId="533"/>
            <ac:spMk id="16" creationId="{85E95877-83AD-53B5-209F-E7E40F24D35A}"/>
          </ac:spMkLst>
        </pc:spChg>
        <pc:spChg chg="mod">
          <ac:chgData name="Daladier Lima Santos" userId="0434de8674cb0d30" providerId="LiveId" clId="{35248BC3-6429-4885-BC54-8A14E15313A3}" dt="2025-08-17T19:50:09.165" v="155" actId="207"/>
          <ac:spMkLst>
            <pc:docMk/>
            <pc:sldMk cId="795510930" sldId="533"/>
            <ac:spMk id="18" creationId="{ECF0F825-D25F-7E24-3D48-4071FCFDB336}"/>
          </ac:spMkLst>
        </pc:spChg>
        <pc:spChg chg="mod">
          <ac:chgData name="Daladier Lima Santos" userId="0434de8674cb0d30" providerId="LiveId" clId="{35248BC3-6429-4885-BC54-8A14E15313A3}" dt="2025-08-17T19:52:31.204" v="172" actId="255"/>
          <ac:spMkLst>
            <pc:docMk/>
            <pc:sldMk cId="795510930" sldId="533"/>
            <ac:spMk id="20" creationId="{B90AFC3C-CA43-7B41-EE06-8A84AD6ED762}"/>
          </ac:spMkLst>
        </pc:spChg>
        <pc:spChg chg="mod">
          <ac:chgData name="Daladier Lima Santos" userId="0434de8674cb0d30" providerId="LiveId" clId="{35248BC3-6429-4885-BC54-8A14E15313A3}" dt="2025-08-17T19:49:08.143" v="147"/>
          <ac:spMkLst>
            <pc:docMk/>
            <pc:sldMk cId="795510930" sldId="533"/>
            <ac:spMk id="21" creationId="{32470D8D-FCF7-E012-0B55-828F2F1FEC27}"/>
          </ac:spMkLst>
        </pc:spChg>
      </pc:sldChg>
      <pc:sldChg chg="addSp modSp add mod modAnim">
        <pc:chgData name="Daladier Lima Santos" userId="0434de8674cb0d30" providerId="LiveId" clId="{35248BC3-6429-4885-BC54-8A14E15313A3}" dt="2025-08-17T19:52:13.146" v="170" actId="1076"/>
        <pc:sldMkLst>
          <pc:docMk/>
          <pc:sldMk cId="3640803968" sldId="534"/>
        </pc:sldMkLst>
        <pc:spChg chg="mod">
          <ac:chgData name="Daladier Lima Santos" userId="0434de8674cb0d30" providerId="LiveId" clId="{35248BC3-6429-4885-BC54-8A14E15313A3}" dt="2025-08-17T19:49:12.109" v="148"/>
          <ac:spMkLst>
            <pc:docMk/>
            <pc:sldMk cId="3640803968" sldId="534"/>
            <ac:spMk id="5" creationId="{755B87DE-7C5B-E649-20AB-B8CA1B163907}"/>
          </ac:spMkLst>
        </pc:spChg>
        <pc:spChg chg="add mod">
          <ac:chgData name="Daladier Lima Santos" userId="0434de8674cb0d30" providerId="LiveId" clId="{35248BC3-6429-4885-BC54-8A14E15313A3}" dt="2025-08-17T19:52:13.146" v="170" actId="1076"/>
          <ac:spMkLst>
            <pc:docMk/>
            <pc:sldMk cId="3640803968" sldId="534"/>
            <ac:spMk id="6" creationId="{2BCB997A-5507-6B14-891C-C24AA98709F7}"/>
          </ac:spMkLst>
        </pc:spChg>
        <pc:spChg chg="mod">
          <ac:chgData name="Daladier Lima Santos" userId="0434de8674cb0d30" providerId="LiveId" clId="{35248BC3-6429-4885-BC54-8A14E15313A3}" dt="2025-08-17T19:49:17.502" v="150"/>
          <ac:spMkLst>
            <pc:docMk/>
            <pc:sldMk cId="3640803968" sldId="534"/>
            <ac:spMk id="16" creationId="{C23B37F9-D591-25E2-CAAA-881E293AEDDF}"/>
          </ac:spMkLst>
        </pc:spChg>
        <pc:spChg chg="mod">
          <ac:chgData name="Daladier Lima Santos" userId="0434de8674cb0d30" providerId="LiveId" clId="{35248BC3-6429-4885-BC54-8A14E15313A3}" dt="2025-08-17T19:50:17.884" v="156"/>
          <ac:spMkLst>
            <pc:docMk/>
            <pc:sldMk cId="3640803968" sldId="534"/>
            <ac:spMk id="18" creationId="{7D81EF89-EF72-338E-7A24-978166412683}"/>
          </ac:spMkLst>
        </pc:spChg>
        <pc:spChg chg="mod">
          <ac:chgData name="Daladier Lima Santos" userId="0434de8674cb0d30" providerId="LiveId" clId="{35248BC3-6429-4885-BC54-8A14E15313A3}" dt="2025-08-17T19:52:00.828" v="167" actId="21"/>
          <ac:spMkLst>
            <pc:docMk/>
            <pc:sldMk cId="3640803968" sldId="534"/>
            <ac:spMk id="20" creationId="{4DAA4D4A-C975-F648-5BE5-CFDB85611C1E}"/>
          </ac:spMkLst>
        </pc:spChg>
        <pc:spChg chg="mod">
          <ac:chgData name="Daladier Lima Santos" userId="0434de8674cb0d30" providerId="LiveId" clId="{35248BC3-6429-4885-BC54-8A14E15313A3}" dt="2025-08-17T19:49:14.929" v="149"/>
          <ac:spMkLst>
            <pc:docMk/>
            <pc:sldMk cId="3640803968" sldId="534"/>
            <ac:spMk id="21" creationId="{9358846F-26E6-2C2A-06DD-112AB1BF143E}"/>
          </ac:spMkLst>
        </pc:spChg>
        <pc:spChg chg="mod">
          <ac:chgData name="Daladier Lima Santos" userId="0434de8674cb0d30" providerId="LiveId" clId="{35248BC3-6429-4885-BC54-8A14E15313A3}" dt="2025-08-17T19:51:11.676" v="162"/>
          <ac:spMkLst>
            <pc:docMk/>
            <pc:sldMk cId="3640803968" sldId="534"/>
            <ac:spMk id="22" creationId="{37493C16-31A5-AE27-A802-0CEE00E4D30D}"/>
          </ac:spMkLst>
        </pc:spChg>
      </pc:sldChg>
      <pc:sldChg chg="delSp modSp add mod">
        <pc:chgData name="Daladier Lima Santos" userId="0434de8674cb0d30" providerId="LiveId" clId="{35248BC3-6429-4885-BC54-8A14E15313A3}" dt="2025-08-17T19:55:01.428" v="191" actId="14100"/>
        <pc:sldMkLst>
          <pc:docMk/>
          <pc:sldMk cId="1573128440" sldId="535"/>
        </pc:sldMkLst>
        <pc:spChg chg="mod">
          <ac:chgData name="Daladier Lima Santos" userId="0434de8674cb0d30" providerId="LiveId" clId="{35248BC3-6429-4885-BC54-8A14E15313A3}" dt="2025-08-17T19:54:33.682" v="186" actId="14100"/>
          <ac:spMkLst>
            <pc:docMk/>
            <pc:sldMk cId="1573128440" sldId="535"/>
            <ac:spMk id="3" creationId="{8E7A28EB-E602-4BC2-54D7-B65FF3087653}"/>
          </ac:spMkLst>
        </pc:spChg>
        <pc:spChg chg="mod">
          <ac:chgData name="Daladier Lima Santos" userId="0434de8674cb0d30" providerId="LiveId" clId="{35248BC3-6429-4885-BC54-8A14E15313A3}" dt="2025-08-17T19:54:29.282" v="185" actId="1076"/>
          <ac:spMkLst>
            <pc:docMk/>
            <pc:sldMk cId="1573128440" sldId="535"/>
            <ac:spMk id="4" creationId="{1009725C-25F1-6E33-1558-4DD05CB2DB34}"/>
          </ac:spMkLst>
        </pc:spChg>
        <pc:spChg chg="mod">
          <ac:chgData name="Daladier Lima Santos" userId="0434de8674cb0d30" providerId="LiveId" clId="{35248BC3-6429-4885-BC54-8A14E15313A3}" dt="2025-08-17T19:54:29.282" v="185" actId="1076"/>
          <ac:spMkLst>
            <pc:docMk/>
            <pc:sldMk cId="1573128440" sldId="535"/>
            <ac:spMk id="5" creationId="{5DF08586-8F9E-0639-24B1-D6C351ADF4DD}"/>
          </ac:spMkLst>
        </pc:spChg>
        <pc:spChg chg="del">
          <ac:chgData name="Daladier Lima Santos" userId="0434de8674cb0d30" providerId="LiveId" clId="{35248BC3-6429-4885-BC54-8A14E15313A3}" dt="2025-08-17T19:53:26.602" v="175" actId="478"/>
          <ac:spMkLst>
            <pc:docMk/>
            <pc:sldMk cId="1573128440" sldId="535"/>
            <ac:spMk id="7" creationId="{0DAB2E79-B08C-83AE-ECF5-54F1597E9F75}"/>
          </ac:spMkLst>
        </pc:spChg>
        <pc:spChg chg="mod">
          <ac:chgData name="Daladier Lima Santos" userId="0434de8674cb0d30" providerId="LiveId" clId="{35248BC3-6429-4885-BC54-8A14E15313A3}" dt="2025-08-17T19:54:53.014" v="189" actId="14100"/>
          <ac:spMkLst>
            <pc:docMk/>
            <pc:sldMk cId="1573128440" sldId="535"/>
            <ac:spMk id="16" creationId="{D5B19E14-ABBC-0116-32D4-80317DDB5724}"/>
          </ac:spMkLst>
        </pc:spChg>
        <pc:spChg chg="mod">
          <ac:chgData name="Daladier Lima Santos" userId="0434de8674cb0d30" providerId="LiveId" clId="{35248BC3-6429-4885-BC54-8A14E15313A3}" dt="2025-08-17T19:54:29.282" v="185" actId="1076"/>
          <ac:spMkLst>
            <pc:docMk/>
            <pc:sldMk cId="1573128440" sldId="535"/>
            <ac:spMk id="18" creationId="{B4EC1F8A-26AB-346B-47A6-8D1A9A238C48}"/>
          </ac:spMkLst>
        </pc:spChg>
        <pc:spChg chg="mod">
          <ac:chgData name="Daladier Lima Santos" userId="0434de8674cb0d30" providerId="LiveId" clId="{35248BC3-6429-4885-BC54-8A14E15313A3}" dt="2025-08-17T19:54:46.848" v="188" actId="2711"/>
          <ac:spMkLst>
            <pc:docMk/>
            <pc:sldMk cId="1573128440" sldId="535"/>
            <ac:spMk id="20" creationId="{C12B1714-280D-E19A-C279-EC22565F5989}"/>
          </ac:spMkLst>
        </pc:spChg>
        <pc:spChg chg="del">
          <ac:chgData name="Daladier Lima Santos" userId="0434de8674cb0d30" providerId="LiveId" clId="{35248BC3-6429-4885-BC54-8A14E15313A3}" dt="2025-08-17T19:53:26.602" v="175" actId="478"/>
          <ac:spMkLst>
            <pc:docMk/>
            <pc:sldMk cId="1573128440" sldId="535"/>
            <ac:spMk id="21" creationId="{85E5C4DC-22D1-E26A-1E1C-3D9498DEC887}"/>
          </ac:spMkLst>
        </pc:spChg>
        <pc:spChg chg="del">
          <ac:chgData name="Daladier Lima Santos" userId="0434de8674cb0d30" providerId="LiveId" clId="{35248BC3-6429-4885-BC54-8A14E15313A3}" dt="2025-08-17T19:53:26.602" v="175" actId="478"/>
          <ac:spMkLst>
            <pc:docMk/>
            <pc:sldMk cId="1573128440" sldId="535"/>
            <ac:spMk id="22" creationId="{98EC2547-B794-0281-A37D-2F1423D9C689}"/>
          </ac:spMkLst>
        </pc:spChg>
        <pc:picChg chg="mod">
          <ac:chgData name="Daladier Lima Santos" userId="0434de8674cb0d30" providerId="LiveId" clId="{35248BC3-6429-4885-BC54-8A14E15313A3}" dt="2025-08-17T19:55:01.428" v="191" actId="14100"/>
          <ac:picMkLst>
            <pc:docMk/>
            <pc:sldMk cId="1573128440" sldId="535"/>
            <ac:picMk id="12" creationId="{A5785F62-3535-79C1-BA12-DF60264820AC}"/>
          </ac:picMkLst>
        </pc:picChg>
      </pc:sldChg>
      <pc:sldChg chg="delSp modSp add mod">
        <pc:chgData name="Daladier Lima Santos" userId="0434de8674cb0d30" providerId="LiveId" clId="{35248BC3-6429-4885-BC54-8A14E15313A3}" dt="2025-08-17T19:56:31.096" v="212" actId="255"/>
        <pc:sldMkLst>
          <pc:docMk/>
          <pc:sldMk cId="1759559310" sldId="536"/>
        </pc:sldMkLst>
        <pc:spChg chg="mod">
          <ac:chgData name="Daladier Lima Santos" userId="0434de8674cb0d30" providerId="LiveId" clId="{35248BC3-6429-4885-BC54-8A14E15313A3}" dt="2025-08-17T19:55:45.037" v="205" actId="14100"/>
          <ac:spMkLst>
            <pc:docMk/>
            <pc:sldMk cId="1759559310" sldId="536"/>
            <ac:spMk id="3" creationId="{C05C092B-2113-BC16-B147-475049EC6CC0}"/>
          </ac:spMkLst>
        </pc:spChg>
        <pc:spChg chg="mod">
          <ac:chgData name="Daladier Lima Santos" userId="0434de8674cb0d30" providerId="LiveId" clId="{35248BC3-6429-4885-BC54-8A14E15313A3}" dt="2025-08-17T19:53:56.353" v="182"/>
          <ac:spMkLst>
            <pc:docMk/>
            <pc:sldMk cId="1759559310" sldId="536"/>
            <ac:spMk id="5" creationId="{A4D2487C-D739-4313-D698-FF6BA1E20E9F}"/>
          </ac:spMkLst>
        </pc:spChg>
        <pc:spChg chg="del">
          <ac:chgData name="Daladier Lima Santos" userId="0434de8674cb0d30" providerId="LiveId" clId="{35248BC3-6429-4885-BC54-8A14E15313A3}" dt="2025-08-17T19:53:35.201" v="178" actId="478"/>
          <ac:spMkLst>
            <pc:docMk/>
            <pc:sldMk cId="1759559310" sldId="536"/>
            <ac:spMk id="7" creationId="{7A96271E-E7EE-BF2D-058C-885F49CE0DDB}"/>
          </ac:spMkLst>
        </pc:spChg>
        <pc:spChg chg="mod">
          <ac:chgData name="Daladier Lima Santos" userId="0434de8674cb0d30" providerId="LiveId" clId="{35248BC3-6429-4885-BC54-8A14E15313A3}" dt="2025-08-17T19:56:02.776" v="209" actId="14100"/>
          <ac:spMkLst>
            <pc:docMk/>
            <pc:sldMk cId="1759559310" sldId="536"/>
            <ac:spMk id="16" creationId="{B132CBD3-8627-1E87-BB99-EBAE88155EB9}"/>
          </ac:spMkLst>
        </pc:spChg>
        <pc:spChg chg="mod">
          <ac:chgData name="Daladier Lima Santos" userId="0434de8674cb0d30" providerId="LiveId" clId="{35248BC3-6429-4885-BC54-8A14E15313A3}" dt="2025-08-17T19:55:28.515" v="203" actId="207"/>
          <ac:spMkLst>
            <pc:docMk/>
            <pc:sldMk cId="1759559310" sldId="536"/>
            <ac:spMk id="18" creationId="{E75B6C08-AF1A-1FD8-0CC4-9D5FD8E3658C}"/>
          </ac:spMkLst>
        </pc:spChg>
        <pc:spChg chg="mod">
          <ac:chgData name="Daladier Lima Santos" userId="0434de8674cb0d30" providerId="LiveId" clId="{35248BC3-6429-4885-BC54-8A14E15313A3}" dt="2025-08-17T19:56:31.096" v="212" actId="255"/>
          <ac:spMkLst>
            <pc:docMk/>
            <pc:sldMk cId="1759559310" sldId="536"/>
            <ac:spMk id="20" creationId="{89009ACF-2A0D-4A3C-1DB1-8396D52F2DFD}"/>
          </ac:spMkLst>
        </pc:spChg>
        <pc:spChg chg="del">
          <ac:chgData name="Daladier Lima Santos" userId="0434de8674cb0d30" providerId="LiveId" clId="{35248BC3-6429-4885-BC54-8A14E15313A3}" dt="2025-08-17T19:53:35.201" v="178" actId="478"/>
          <ac:spMkLst>
            <pc:docMk/>
            <pc:sldMk cId="1759559310" sldId="536"/>
            <ac:spMk id="21" creationId="{2D47858F-6B4C-2413-CA4D-B2FD325C994E}"/>
          </ac:spMkLst>
        </pc:spChg>
        <pc:spChg chg="del mod">
          <ac:chgData name="Daladier Lima Santos" userId="0434de8674cb0d30" providerId="LiveId" clId="{35248BC3-6429-4885-BC54-8A14E15313A3}" dt="2025-08-17T19:53:31.925" v="177" actId="478"/>
          <ac:spMkLst>
            <pc:docMk/>
            <pc:sldMk cId="1759559310" sldId="536"/>
            <ac:spMk id="22" creationId="{C86B30A0-9C67-C280-231A-BA06E1C2E06B}"/>
          </ac:spMkLst>
        </pc:spChg>
        <pc:picChg chg="mod">
          <ac:chgData name="Daladier Lima Santos" userId="0434de8674cb0d30" providerId="LiveId" clId="{35248BC3-6429-4885-BC54-8A14E15313A3}" dt="2025-08-17T19:55:56.873" v="208" actId="14100"/>
          <ac:picMkLst>
            <pc:docMk/>
            <pc:sldMk cId="1759559310" sldId="536"/>
            <ac:picMk id="12" creationId="{FABB0AF3-4B83-B6C8-27A9-F4C646AE2385}"/>
          </ac:picMkLst>
        </pc:picChg>
      </pc:sldChg>
      <pc:sldChg chg="del">
        <pc:chgData name="Daladier Lima Santos" userId="0434de8674cb0d30" providerId="LiveId" clId="{35248BC3-6429-4885-BC54-8A14E15313A3}" dt="2025-08-17T19:37:03.688" v="53" actId="47"/>
        <pc:sldMkLst>
          <pc:docMk/>
          <pc:sldMk cId="524955390" sldId="537"/>
        </pc:sldMkLst>
      </pc:sldChg>
      <pc:sldChg chg="add del">
        <pc:chgData name="Daladier Lima Santos" userId="0434de8674cb0d30" providerId="LiveId" clId="{35248BC3-6429-4885-BC54-8A14E15313A3}" dt="2025-08-17T19:53:20.836" v="174" actId="47"/>
        <pc:sldMkLst>
          <pc:docMk/>
          <pc:sldMk cId="2315763002" sldId="537"/>
        </pc:sldMkLst>
      </pc:sldChg>
      <pc:sldChg chg="del">
        <pc:chgData name="Daladier Lima Santos" userId="0434de8674cb0d30" providerId="LiveId" clId="{35248BC3-6429-4885-BC54-8A14E15313A3}" dt="2025-08-17T19:43:00.630" v="110" actId="47"/>
        <pc:sldMkLst>
          <pc:docMk/>
          <pc:sldMk cId="515817158" sldId="538"/>
        </pc:sldMkLst>
      </pc:sldChg>
      <pc:sldChg chg="del">
        <pc:chgData name="Daladier Lima Santos" userId="0434de8674cb0d30" providerId="LiveId" clId="{35248BC3-6429-4885-BC54-8A14E15313A3}" dt="2025-08-17T19:43:00.630" v="110" actId="47"/>
        <pc:sldMkLst>
          <pc:docMk/>
          <pc:sldMk cId="4077462088" sldId="539"/>
        </pc:sldMkLst>
      </pc:sldChg>
      <pc:sldChg chg="del">
        <pc:chgData name="Daladier Lima Santos" userId="0434de8674cb0d30" providerId="LiveId" clId="{35248BC3-6429-4885-BC54-8A14E15313A3}" dt="2025-08-17T19:43:00.630" v="110" actId="47"/>
        <pc:sldMkLst>
          <pc:docMk/>
          <pc:sldMk cId="1967207199" sldId="540"/>
        </pc:sldMkLst>
      </pc:sldChg>
      <pc:sldChg chg="del">
        <pc:chgData name="Daladier Lima Santos" userId="0434de8674cb0d30" providerId="LiveId" clId="{35248BC3-6429-4885-BC54-8A14E15313A3}" dt="2025-08-17T19:43:00.630" v="110" actId="47"/>
        <pc:sldMkLst>
          <pc:docMk/>
          <pc:sldMk cId="3424752670" sldId="541"/>
        </pc:sldMkLst>
      </pc:sldChg>
      <pc:sldChg chg="del">
        <pc:chgData name="Daladier Lima Santos" userId="0434de8674cb0d30" providerId="LiveId" clId="{35248BC3-6429-4885-BC54-8A14E15313A3}" dt="2025-08-17T19:43:00.630" v="110" actId="47"/>
        <pc:sldMkLst>
          <pc:docMk/>
          <pc:sldMk cId="526221691" sldId="54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228EB7-819F-4CC0-8E6D-7BFDDD1BD806}" type="datetimeFigureOut">
              <a:rPr lang="pt-BR" smtClean="0"/>
              <a:t>17/08/2025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E07D82-7707-4FCB-A08B-4D5DDDFFC966}" type="slidenum">
              <a:rPr lang="pt-BR" smtClean="0"/>
              <a:t>‹nº›</a:t>
            </a:fld>
            <a:endParaRPr lang="pt-BR"/>
          </a:p>
        </p:txBody>
      </p:sp>
    </p:spTree>
    <p:extLst>
      <p:ext uri="{BB962C8B-B14F-4D97-AF65-F5344CB8AC3E}">
        <p14:creationId xmlns:p14="http://schemas.microsoft.com/office/powerpoint/2010/main" val="1338163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8FE027-5024-42C6-98BF-BE749538FBAF}"/>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C3B40D54-925A-4CF1-B638-F763157E84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D4A7143A-6ABC-4A32-A358-16AEBE9851AA}"/>
              </a:ext>
            </a:extLst>
          </p:cNvPr>
          <p:cNvSpPr>
            <a:spLocks noGrp="1"/>
          </p:cNvSpPr>
          <p:nvPr>
            <p:ph type="dt" sz="half" idx="10"/>
          </p:nvPr>
        </p:nvSpPr>
        <p:spPr/>
        <p:txBody>
          <a:bodyPr/>
          <a:lstStyle/>
          <a:p>
            <a:fld id="{0F915B3F-AD4E-4C17-814F-5780968DF460}" type="datetime1">
              <a:rPr lang="pt-BR" smtClean="0"/>
              <a:t>17/08/2025</a:t>
            </a:fld>
            <a:endParaRPr lang="pt-BR"/>
          </a:p>
        </p:txBody>
      </p:sp>
      <p:sp>
        <p:nvSpPr>
          <p:cNvPr id="5" name="Espaço Reservado para Rodapé 4">
            <a:extLst>
              <a:ext uri="{FF2B5EF4-FFF2-40B4-BE49-F238E27FC236}">
                <a16:creationId xmlns:a16="http://schemas.microsoft.com/office/drawing/2014/main" id="{EE04D0AD-24FC-4BBE-9ACB-0E00028679E7}"/>
              </a:ext>
            </a:extLst>
          </p:cNvPr>
          <p:cNvSpPr>
            <a:spLocks noGrp="1"/>
          </p:cNvSpPr>
          <p:nvPr>
            <p:ph type="ftr" sz="quarter" idx="11"/>
          </p:nvPr>
        </p:nvSpPr>
        <p:spPr/>
        <p:txBody>
          <a:bodyPr/>
          <a:lstStyle/>
          <a:p>
            <a:r>
              <a:rPr lang="pt-BR"/>
              <a:t>Lição 4 - 19/04/2020</a:t>
            </a:r>
          </a:p>
        </p:txBody>
      </p:sp>
      <p:sp>
        <p:nvSpPr>
          <p:cNvPr id="6" name="Espaço Reservado para Número de Slide 5">
            <a:extLst>
              <a:ext uri="{FF2B5EF4-FFF2-40B4-BE49-F238E27FC236}">
                <a16:creationId xmlns:a16="http://schemas.microsoft.com/office/drawing/2014/main" id="{27469B52-04A9-4A6B-8498-78E9795037A4}"/>
              </a:ext>
            </a:extLst>
          </p:cNvPr>
          <p:cNvSpPr>
            <a:spLocks noGrp="1"/>
          </p:cNvSpPr>
          <p:nvPr>
            <p:ph type="sldNum" sz="quarter" idx="12"/>
          </p:nvPr>
        </p:nvSpPr>
        <p:spPr/>
        <p:txBody>
          <a:bodyPr/>
          <a:lstStyle/>
          <a:p>
            <a:fld id="{524EAC42-B184-4762-A683-F2584B12C89D}" type="slidenum">
              <a:rPr lang="pt-BR" smtClean="0"/>
              <a:t>‹nº›</a:t>
            </a:fld>
            <a:endParaRPr lang="pt-BR"/>
          </a:p>
        </p:txBody>
      </p:sp>
    </p:spTree>
    <p:extLst>
      <p:ext uri="{BB962C8B-B14F-4D97-AF65-F5344CB8AC3E}">
        <p14:creationId xmlns:p14="http://schemas.microsoft.com/office/powerpoint/2010/main" val="1724740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FCC06A-3EEF-4A85-93AD-61F25569FE93}"/>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875DB31A-6520-48BF-8355-502694F916BF}"/>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4F8FEA5-44AA-42D4-BC58-7694FC795055}"/>
              </a:ext>
            </a:extLst>
          </p:cNvPr>
          <p:cNvSpPr>
            <a:spLocks noGrp="1"/>
          </p:cNvSpPr>
          <p:nvPr>
            <p:ph type="dt" sz="half" idx="10"/>
          </p:nvPr>
        </p:nvSpPr>
        <p:spPr/>
        <p:txBody>
          <a:bodyPr/>
          <a:lstStyle/>
          <a:p>
            <a:fld id="{4BA60AFE-079A-4480-87D2-270F1D71A273}" type="datetime1">
              <a:rPr lang="pt-BR" smtClean="0"/>
              <a:t>17/08/2025</a:t>
            </a:fld>
            <a:endParaRPr lang="pt-BR"/>
          </a:p>
        </p:txBody>
      </p:sp>
      <p:sp>
        <p:nvSpPr>
          <p:cNvPr id="5" name="Espaço Reservado para Rodapé 4">
            <a:extLst>
              <a:ext uri="{FF2B5EF4-FFF2-40B4-BE49-F238E27FC236}">
                <a16:creationId xmlns:a16="http://schemas.microsoft.com/office/drawing/2014/main" id="{8C36B41C-D6CF-4027-9DB8-157B144EB4AB}"/>
              </a:ext>
            </a:extLst>
          </p:cNvPr>
          <p:cNvSpPr>
            <a:spLocks noGrp="1"/>
          </p:cNvSpPr>
          <p:nvPr>
            <p:ph type="ftr" sz="quarter" idx="11"/>
          </p:nvPr>
        </p:nvSpPr>
        <p:spPr/>
        <p:txBody>
          <a:bodyPr/>
          <a:lstStyle/>
          <a:p>
            <a:r>
              <a:rPr lang="pt-BR"/>
              <a:t>Lição 4 - 19/04/2020</a:t>
            </a:r>
          </a:p>
        </p:txBody>
      </p:sp>
      <p:sp>
        <p:nvSpPr>
          <p:cNvPr id="6" name="Espaço Reservado para Número de Slide 5">
            <a:extLst>
              <a:ext uri="{FF2B5EF4-FFF2-40B4-BE49-F238E27FC236}">
                <a16:creationId xmlns:a16="http://schemas.microsoft.com/office/drawing/2014/main" id="{E9F1F7E1-AE36-43DE-B3F3-7F3CFDAFD554}"/>
              </a:ext>
            </a:extLst>
          </p:cNvPr>
          <p:cNvSpPr>
            <a:spLocks noGrp="1"/>
          </p:cNvSpPr>
          <p:nvPr>
            <p:ph type="sldNum" sz="quarter" idx="12"/>
          </p:nvPr>
        </p:nvSpPr>
        <p:spPr/>
        <p:txBody>
          <a:bodyPr/>
          <a:lstStyle/>
          <a:p>
            <a:fld id="{524EAC42-B184-4762-A683-F2584B12C89D}" type="slidenum">
              <a:rPr lang="pt-BR" smtClean="0"/>
              <a:t>‹nº›</a:t>
            </a:fld>
            <a:endParaRPr lang="pt-BR"/>
          </a:p>
        </p:txBody>
      </p:sp>
    </p:spTree>
    <p:extLst>
      <p:ext uri="{BB962C8B-B14F-4D97-AF65-F5344CB8AC3E}">
        <p14:creationId xmlns:p14="http://schemas.microsoft.com/office/powerpoint/2010/main" val="1906364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BFD1CEA-90E9-4068-94D4-42A4D42B4B47}"/>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02CB8A3A-69D3-4273-9C3A-C222B99C9F2A}"/>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7E10952-C1EE-4009-9E34-72485F0F4581}"/>
              </a:ext>
            </a:extLst>
          </p:cNvPr>
          <p:cNvSpPr>
            <a:spLocks noGrp="1"/>
          </p:cNvSpPr>
          <p:nvPr>
            <p:ph type="dt" sz="half" idx="10"/>
          </p:nvPr>
        </p:nvSpPr>
        <p:spPr/>
        <p:txBody>
          <a:bodyPr/>
          <a:lstStyle/>
          <a:p>
            <a:fld id="{DD4E84B5-1BB1-41E9-B425-A0665E38AA91}" type="datetime1">
              <a:rPr lang="pt-BR" smtClean="0"/>
              <a:t>17/08/2025</a:t>
            </a:fld>
            <a:endParaRPr lang="pt-BR"/>
          </a:p>
        </p:txBody>
      </p:sp>
      <p:sp>
        <p:nvSpPr>
          <p:cNvPr id="5" name="Espaço Reservado para Rodapé 4">
            <a:extLst>
              <a:ext uri="{FF2B5EF4-FFF2-40B4-BE49-F238E27FC236}">
                <a16:creationId xmlns:a16="http://schemas.microsoft.com/office/drawing/2014/main" id="{B507D638-802C-4492-9B35-E950FB949443}"/>
              </a:ext>
            </a:extLst>
          </p:cNvPr>
          <p:cNvSpPr>
            <a:spLocks noGrp="1"/>
          </p:cNvSpPr>
          <p:nvPr>
            <p:ph type="ftr" sz="quarter" idx="11"/>
          </p:nvPr>
        </p:nvSpPr>
        <p:spPr/>
        <p:txBody>
          <a:bodyPr/>
          <a:lstStyle/>
          <a:p>
            <a:r>
              <a:rPr lang="pt-BR"/>
              <a:t>Lição 4 - 19/04/2020</a:t>
            </a:r>
          </a:p>
        </p:txBody>
      </p:sp>
      <p:sp>
        <p:nvSpPr>
          <p:cNvPr id="6" name="Espaço Reservado para Número de Slide 5">
            <a:extLst>
              <a:ext uri="{FF2B5EF4-FFF2-40B4-BE49-F238E27FC236}">
                <a16:creationId xmlns:a16="http://schemas.microsoft.com/office/drawing/2014/main" id="{FD4D6927-87F7-4C9F-AA16-4A167284E7C0}"/>
              </a:ext>
            </a:extLst>
          </p:cNvPr>
          <p:cNvSpPr>
            <a:spLocks noGrp="1"/>
          </p:cNvSpPr>
          <p:nvPr>
            <p:ph type="sldNum" sz="quarter" idx="12"/>
          </p:nvPr>
        </p:nvSpPr>
        <p:spPr/>
        <p:txBody>
          <a:bodyPr/>
          <a:lstStyle/>
          <a:p>
            <a:fld id="{524EAC42-B184-4762-A683-F2584B12C89D}" type="slidenum">
              <a:rPr lang="pt-BR" smtClean="0"/>
              <a:t>‹nº›</a:t>
            </a:fld>
            <a:endParaRPr lang="pt-BR"/>
          </a:p>
        </p:txBody>
      </p:sp>
    </p:spTree>
    <p:extLst>
      <p:ext uri="{BB962C8B-B14F-4D97-AF65-F5344CB8AC3E}">
        <p14:creationId xmlns:p14="http://schemas.microsoft.com/office/powerpoint/2010/main" val="1840238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F5298C-57A4-4548-AF5B-FA6C813F2C3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AB137ED1-7D64-4631-9EB5-79395A37BB9E}"/>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F7A7621-5A68-4F20-8540-9B417CFFB815}"/>
              </a:ext>
            </a:extLst>
          </p:cNvPr>
          <p:cNvSpPr>
            <a:spLocks noGrp="1"/>
          </p:cNvSpPr>
          <p:nvPr>
            <p:ph type="dt" sz="half" idx="10"/>
          </p:nvPr>
        </p:nvSpPr>
        <p:spPr/>
        <p:txBody>
          <a:bodyPr/>
          <a:lstStyle/>
          <a:p>
            <a:fld id="{11C244A1-0D00-41E2-BEE1-85C11E540780}" type="datetime1">
              <a:rPr lang="pt-BR" smtClean="0"/>
              <a:t>17/08/2025</a:t>
            </a:fld>
            <a:endParaRPr lang="pt-BR"/>
          </a:p>
        </p:txBody>
      </p:sp>
      <p:sp>
        <p:nvSpPr>
          <p:cNvPr id="5" name="Espaço Reservado para Rodapé 4">
            <a:extLst>
              <a:ext uri="{FF2B5EF4-FFF2-40B4-BE49-F238E27FC236}">
                <a16:creationId xmlns:a16="http://schemas.microsoft.com/office/drawing/2014/main" id="{FD9A33F5-A384-492C-BFB6-5B05582F245F}"/>
              </a:ext>
            </a:extLst>
          </p:cNvPr>
          <p:cNvSpPr>
            <a:spLocks noGrp="1"/>
          </p:cNvSpPr>
          <p:nvPr>
            <p:ph type="ftr" sz="quarter" idx="11"/>
          </p:nvPr>
        </p:nvSpPr>
        <p:spPr/>
        <p:txBody>
          <a:bodyPr/>
          <a:lstStyle/>
          <a:p>
            <a:r>
              <a:rPr lang="pt-BR"/>
              <a:t>Lição 4 - 19/04/2020</a:t>
            </a:r>
          </a:p>
        </p:txBody>
      </p:sp>
      <p:sp>
        <p:nvSpPr>
          <p:cNvPr id="6" name="Espaço Reservado para Número de Slide 5">
            <a:extLst>
              <a:ext uri="{FF2B5EF4-FFF2-40B4-BE49-F238E27FC236}">
                <a16:creationId xmlns:a16="http://schemas.microsoft.com/office/drawing/2014/main" id="{04897E31-6691-47AB-A6A3-869A4CC10578}"/>
              </a:ext>
            </a:extLst>
          </p:cNvPr>
          <p:cNvSpPr>
            <a:spLocks noGrp="1"/>
          </p:cNvSpPr>
          <p:nvPr>
            <p:ph type="sldNum" sz="quarter" idx="12"/>
          </p:nvPr>
        </p:nvSpPr>
        <p:spPr/>
        <p:txBody>
          <a:bodyPr/>
          <a:lstStyle/>
          <a:p>
            <a:fld id="{524EAC42-B184-4762-A683-F2584B12C89D}" type="slidenum">
              <a:rPr lang="pt-BR" smtClean="0"/>
              <a:t>‹nº›</a:t>
            </a:fld>
            <a:endParaRPr lang="pt-BR"/>
          </a:p>
        </p:txBody>
      </p:sp>
    </p:spTree>
    <p:extLst>
      <p:ext uri="{BB962C8B-B14F-4D97-AF65-F5344CB8AC3E}">
        <p14:creationId xmlns:p14="http://schemas.microsoft.com/office/powerpoint/2010/main" val="3932841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9C5BE3-4374-41D1-89E0-AA4F1226F506}"/>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D4CD6770-41C0-4A15-90FD-B3CC537E1B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8BAFA965-F8B7-4900-B23A-A10A95469EE1}"/>
              </a:ext>
            </a:extLst>
          </p:cNvPr>
          <p:cNvSpPr>
            <a:spLocks noGrp="1"/>
          </p:cNvSpPr>
          <p:nvPr>
            <p:ph type="dt" sz="half" idx="10"/>
          </p:nvPr>
        </p:nvSpPr>
        <p:spPr/>
        <p:txBody>
          <a:bodyPr/>
          <a:lstStyle/>
          <a:p>
            <a:fld id="{C7BF7EE8-B872-40FB-9A3A-A366C8F6E45F}" type="datetime1">
              <a:rPr lang="pt-BR" smtClean="0"/>
              <a:t>17/08/2025</a:t>
            </a:fld>
            <a:endParaRPr lang="pt-BR"/>
          </a:p>
        </p:txBody>
      </p:sp>
      <p:sp>
        <p:nvSpPr>
          <p:cNvPr id="5" name="Espaço Reservado para Rodapé 4">
            <a:extLst>
              <a:ext uri="{FF2B5EF4-FFF2-40B4-BE49-F238E27FC236}">
                <a16:creationId xmlns:a16="http://schemas.microsoft.com/office/drawing/2014/main" id="{9D3BC919-2974-4A24-A51C-2C8E3EC59772}"/>
              </a:ext>
            </a:extLst>
          </p:cNvPr>
          <p:cNvSpPr>
            <a:spLocks noGrp="1"/>
          </p:cNvSpPr>
          <p:nvPr>
            <p:ph type="ftr" sz="quarter" idx="11"/>
          </p:nvPr>
        </p:nvSpPr>
        <p:spPr/>
        <p:txBody>
          <a:bodyPr/>
          <a:lstStyle/>
          <a:p>
            <a:r>
              <a:rPr lang="pt-BR"/>
              <a:t>Lição 4 - 19/04/2020</a:t>
            </a:r>
          </a:p>
        </p:txBody>
      </p:sp>
      <p:sp>
        <p:nvSpPr>
          <p:cNvPr id="6" name="Espaço Reservado para Número de Slide 5">
            <a:extLst>
              <a:ext uri="{FF2B5EF4-FFF2-40B4-BE49-F238E27FC236}">
                <a16:creationId xmlns:a16="http://schemas.microsoft.com/office/drawing/2014/main" id="{C4BE3297-B333-4929-9275-8BF114EAB4AE}"/>
              </a:ext>
            </a:extLst>
          </p:cNvPr>
          <p:cNvSpPr>
            <a:spLocks noGrp="1"/>
          </p:cNvSpPr>
          <p:nvPr>
            <p:ph type="sldNum" sz="quarter" idx="12"/>
          </p:nvPr>
        </p:nvSpPr>
        <p:spPr/>
        <p:txBody>
          <a:bodyPr/>
          <a:lstStyle/>
          <a:p>
            <a:fld id="{524EAC42-B184-4762-A683-F2584B12C89D}" type="slidenum">
              <a:rPr lang="pt-BR" smtClean="0"/>
              <a:t>‹nº›</a:t>
            </a:fld>
            <a:endParaRPr lang="pt-BR"/>
          </a:p>
        </p:txBody>
      </p:sp>
    </p:spTree>
    <p:extLst>
      <p:ext uri="{BB962C8B-B14F-4D97-AF65-F5344CB8AC3E}">
        <p14:creationId xmlns:p14="http://schemas.microsoft.com/office/powerpoint/2010/main" val="394238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E85F2D-A3D1-4384-86D0-A5DDCD3F4055}"/>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7F924F4A-AFA4-4F39-A4A7-CCE1C446BF26}"/>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07263124-772C-465F-87C3-C4A64B063233}"/>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D8ED67D6-609F-4728-915A-999578D3A2B3}"/>
              </a:ext>
            </a:extLst>
          </p:cNvPr>
          <p:cNvSpPr>
            <a:spLocks noGrp="1"/>
          </p:cNvSpPr>
          <p:nvPr>
            <p:ph type="dt" sz="half" idx="10"/>
          </p:nvPr>
        </p:nvSpPr>
        <p:spPr/>
        <p:txBody>
          <a:bodyPr/>
          <a:lstStyle/>
          <a:p>
            <a:fld id="{2ACC5DFE-4D2C-4A80-8358-E5A69B8C7A76}" type="datetime1">
              <a:rPr lang="pt-BR" smtClean="0"/>
              <a:t>17/08/2025</a:t>
            </a:fld>
            <a:endParaRPr lang="pt-BR"/>
          </a:p>
        </p:txBody>
      </p:sp>
      <p:sp>
        <p:nvSpPr>
          <p:cNvPr id="6" name="Espaço Reservado para Rodapé 5">
            <a:extLst>
              <a:ext uri="{FF2B5EF4-FFF2-40B4-BE49-F238E27FC236}">
                <a16:creationId xmlns:a16="http://schemas.microsoft.com/office/drawing/2014/main" id="{A081532B-1E25-4006-B97E-E8B273D713EE}"/>
              </a:ext>
            </a:extLst>
          </p:cNvPr>
          <p:cNvSpPr>
            <a:spLocks noGrp="1"/>
          </p:cNvSpPr>
          <p:nvPr>
            <p:ph type="ftr" sz="quarter" idx="11"/>
          </p:nvPr>
        </p:nvSpPr>
        <p:spPr/>
        <p:txBody>
          <a:bodyPr/>
          <a:lstStyle/>
          <a:p>
            <a:r>
              <a:rPr lang="pt-BR"/>
              <a:t>Lição 4 - 19/04/2020</a:t>
            </a:r>
          </a:p>
        </p:txBody>
      </p:sp>
      <p:sp>
        <p:nvSpPr>
          <p:cNvPr id="7" name="Espaço Reservado para Número de Slide 6">
            <a:extLst>
              <a:ext uri="{FF2B5EF4-FFF2-40B4-BE49-F238E27FC236}">
                <a16:creationId xmlns:a16="http://schemas.microsoft.com/office/drawing/2014/main" id="{08F884AD-BD6E-42E3-9E31-78B0B2FA1EB2}"/>
              </a:ext>
            </a:extLst>
          </p:cNvPr>
          <p:cNvSpPr>
            <a:spLocks noGrp="1"/>
          </p:cNvSpPr>
          <p:nvPr>
            <p:ph type="sldNum" sz="quarter" idx="12"/>
          </p:nvPr>
        </p:nvSpPr>
        <p:spPr/>
        <p:txBody>
          <a:bodyPr/>
          <a:lstStyle/>
          <a:p>
            <a:fld id="{524EAC42-B184-4762-A683-F2584B12C89D}" type="slidenum">
              <a:rPr lang="pt-BR" smtClean="0"/>
              <a:t>‹nº›</a:t>
            </a:fld>
            <a:endParaRPr lang="pt-BR"/>
          </a:p>
        </p:txBody>
      </p:sp>
    </p:spTree>
    <p:extLst>
      <p:ext uri="{BB962C8B-B14F-4D97-AF65-F5344CB8AC3E}">
        <p14:creationId xmlns:p14="http://schemas.microsoft.com/office/powerpoint/2010/main" val="1281849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D6FF61-C5C7-4E63-BF9F-74DEDD8B4EF2}"/>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7DE62790-7D83-4A29-9700-F01809991D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F38CC9F8-057C-4C8B-BDE7-381BF3E56D04}"/>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35FCBA83-ED09-4F68-9E64-481E070231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90F7F30B-367E-4A55-AB23-BE7E0A6845E6}"/>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F5E1AF02-F3E1-46CC-90B2-7BBDCF1110F2}"/>
              </a:ext>
            </a:extLst>
          </p:cNvPr>
          <p:cNvSpPr>
            <a:spLocks noGrp="1"/>
          </p:cNvSpPr>
          <p:nvPr>
            <p:ph type="dt" sz="half" idx="10"/>
          </p:nvPr>
        </p:nvSpPr>
        <p:spPr/>
        <p:txBody>
          <a:bodyPr/>
          <a:lstStyle/>
          <a:p>
            <a:fld id="{5AB8CCE8-B676-4CB4-A9B9-B4EAE1357C55}" type="datetime1">
              <a:rPr lang="pt-BR" smtClean="0"/>
              <a:t>17/08/2025</a:t>
            </a:fld>
            <a:endParaRPr lang="pt-BR"/>
          </a:p>
        </p:txBody>
      </p:sp>
      <p:sp>
        <p:nvSpPr>
          <p:cNvPr id="8" name="Espaço Reservado para Rodapé 7">
            <a:extLst>
              <a:ext uri="{FF2B5EF4-FFF2-40B4-BE49-F238E27FC236}">
                <a16:creationId xmlns:a16="http://schemas.microsoft.com/office/drawing/2014/main" id="{96D240BA-0F99-4D6F-9569-E2479384F500}"/>
              </a:ext>
            </a:extLst>
          </p:cNvPr>
          <p:cNvSpPr>
            <a:spLocks noGrp="1"/>
          </p:cNvSpPr>
          <p:nvPr>
            <p:ph type="ftr" sz="quarter" idx="11"/>
          </p:nvPr>
        </p:nvSpPr>
        <p:spPr/>
        <p:txBody>
          <a:bodyPr/>
          <a:lstStyle/>
          <a:p>
            <a:r>
              <a:rPr lang="pt-BR"/>
              <a:t>Lição 4 - 19/04/2020</a:t>
            </a:r>
          </a:p>
        </p:txBody>
      </p:sp>
      <p:sp>
        <p:nvSpPr>
          <p:cNvPr id="9" name="Espaço Reservado para Número de Slide 8">
            <a:extLst>
              <a:ext uri="{FF2B5EF4-FFF2-40B4-BE49-F238E27FC236}">
                <a16:creationId xmlns:a16="http://schemas.microsoft.com/office/drawing/2014/main" id="{2F79DEBF-CA7E-46D9-9DB6-E44E00429D8E}"/>
              </a:ext>
            </a:extLst>
          </p:cNvPr>
          <p:cNvSpPr>
            <a:spLocks noGrp="1"/>
          </p:cNvSpPr>
          <p:nvPr>
            <p:ph type="sldNum" sz="quarter" idx="12"/>
          </p:nvPr>
        </p:nvSpPr>
        <p:spPr/>
        <p:txBody>
          <a:bodyPr/>
          <a:lstStyle/>
          <a:p>
            <a:fld id="{524EAC42-B184-4762-A683-F2584B12C89D}" type="slidenum">
              <a:rPr lang="pt-BR" smtClean="0"/>
              <a:t>‹nº›</a:t>
            </a:fld>
            <a:endParaRPr lang="pt-BR"/>
          </a:p>
        </p:txBody>
      </p:sp>
    </p:spTree>
    <p:extLst>
      <p:ext uri="{BB962C8B-B14F-4D97-AF65-F5344CB8AC3E}">
        <p14:creationId xmlns:p14="http://schemas.microsoft.com/office/powerpoint/2010/main" val="215130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02A8A0-6748-43ED-9D73-3253FE360470}"/>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E6EF9798-2D08-46BC-A419-70C315FA68AE}"/>
              </a:ext>
            </a:extLst>
          </p:cNvPr>
          <p:cNvSpPr>
            <a:spLocks noGrp="1"/>
          </p:cNvSpPr>
          <p:nvPr>
            <p:ph type="dt" sz="half" idx="10"/>
          </p:nvPr>
        </p:nvSpPr>
        <p:spPr/>
        <p:txBody>
          <a:bodyPr/>
          <a:lstStyle/>
          <a:p>
            <a:fld id="{0B061FBE-5BF2-404F-B978-64812FFED387}" type="datetime1">
              <a:rPr lang="pt-BR" smtClean="0"/>
              <a:t>17/08/2025</a:t>
            </a:fld>
            <a:endParaRPr lang="pt-BR"/>
          </a:p>
        </p:txBody>
      </p:sp>
      <p:sp>
        <p:nvSpPr>
          <p:cNvPr id="4" name="Espaço Reservado para Rodapé 3">
            <a:extLst>
              <a:ext uri="{FF2B5EF4-FFF2-40B4-BE49-F238E27FC236}">
                <a16:creationId xmlns:a16="http://schemas.microsoft.com/office/drawing/2014/main" id="{FA9A3EC5-776C-4932-9E36-26AA214A22CC}"/>
              </a:ext>
            </a:extLst>
          </p:cNvPr>
          <p:cNvSpPr>
            <a:spLocks noGrp="1"/>
          </p:cNvSpPr>
          <p:nvPr>
            <p:ph type="ftr" sz="quarter" idx="11"/>
          </p:nvPr>
        </p:nvSpPr>
        <p:spPr/>
        <p:txBody>
          <a:bodyPr/>
          <a:lstStyle/>
          <a:p>
            <a:r>
              <a:rPr lang="pt-BR"/>
              <a:t>Lição 4 - 19/04/2020</a:t>
            </a:r>
          </a:p>
        </p:txBody>
      </p:sp>
      <p:sp>
        <p:nvSpPr>
          <p:cNvPr id="5" name="Espaço Reservado para Número de Slide 4">
            <a:extLst>
              <a:ext uri="{FF2B5EF4-FFF2-40B4-BE49-F238E27FC236}">
                <a16:creationId xmlns:a16="http://schemas.microsoft.com/office/drawing/2014/main" id="{714DEA40-5BF8-4098-8509-E0C26BF92D12}"/>
              </a:ext>
            </a:extLst>
          </p:cNvPr>
          <p:cNvSpPr>
            <a:spLocks noGrp="1"/>
          </p:cNvSpPr>
          <p:nvPr>
            <p:ph type="sldNum" sz="quarter" idx="12"/>
          </p:nvPr>
        </p:nvSpPr>
        <p:spPr/>
        <p:txBody>
          <a:bodyPr/>
          <a:lstStyle/>
          <a:p>
            <a:fld id="{524EAC42-B184-4762-A683-F2584B12C89D}" type="slidenum">
              <a:rPr lang="pt-BR" smtClean="0"/>
              <a:t>‹nº›</a:t>
            </a:fld>
            <a:endParaRPr lang="pt-BR"/>
          </a:p>
        </p:txBody>
      </p:sp>
    </p:spTree>
    <p:extLst>
      <p:ext uri="{BB962C8B-B14F-4D97-AF65-F5344CB8AC3E}">
        <p14:creationId xmlns:p14="http://schemas.microsoft.com/office/powerpoint/2010/main" val="1356003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6F3269FE-4985-4536-AF19-4FD2C2F1FD53}"/>
              </a:ext>
            </a:extLst>
          </p:cNvPr>
          <p:cNvSpPr>
            <a:spLocks noGrp="1"/>
          </p:cNvSpPr>
          <p:nvPr>
            <p:ph type="dt" sz="half" idx="10"/>
          </p:nvPr>
        </p:nvSpPr>
        <p:spPr/>
        <p:txBody>
          <a:bodyPr/>
          <a:lstStyle/>
          <a:p>
            <a:fld id="{CDF16DEE-AF54-40AA-8CE1-B77BF367E9DE}" type="datetime1">
              <a:rPr lang="pt-BR" smtClean="0"/>
              <a:t>17/08/2025</a:t>
            </a:fld>
            <a:endParaRPr lang="pt-BR"/>
          </a:p>
        </p:txBody>
      </p:sp>
      <p:sp>
        <p:nvSpPr>
          <p:cNvPr id="3" name="Espaço Reservado para Rodapé 2">
            <a:extLst>
              <a:ext uri="{FF2B5EF4-FFF2-40B4-BE49-F238E27FC236}">
                <a16:creationId xmlns:a16="http://schemas.microsoft.com/office/drawing/2014/main" id="{04274DAF-98B1-4ADC-8B0A-181BE23E42AD}"/>
              </a:ext>
            </a:extLst>
          </p:cNvPr>
          <p:cNvSpPr>
            <a:spLocks noGrp="1"/>
          </p:cNvSpPr>
          <p:nvPr>
            <p:ph type="ftr" sz="quarter" idx="11"/>
          </p:nvPr>
        </p:nvSpPr>
        <p:spPr/>
        <p:txBody>
          <a:bodyPr/>
          <a:lstStyle/>
          <a:p>
            <a:r>
              <a:rPr lang="pt-BR"/>
              <a:t>Lição 4 - 19/04/2020</a:t>
            </a:r>
          </a:p>
        </p:txBody>
      </p:sp>
      <p:sp>
        <p:nvSpPr>
          <p:cNvPr id="4" name="Espaço Reservado para Número de Slide 3">
            <a:extLst>
              <a:ext uri="{FF2B5EF4-FFF2-40B4-BE49-F238E27FC236}">
                <a16:creationId xmlns:a16="http://schemas.microsoft.com/office/drawing/2014/main" id="{A1C8563B-22E8-4CBB-910A-4640A703EBDC}"/>
              </a:ext>
            </a:extLst>
          </p:cNvPr>
          <p:cNvSpPr>
            <a:spLocks noGrp="1"/>
          </p:cNvSpPr>
          <p:nvPr>
            <p:ph type="sldNum" sz="quarter" idx="12"/>
          </p:nvPr>
        </p:nvSpPr>
        <p:spPr/>
        <p:txBody>
          <a:bodyPr/>
          <a:lstStyle/>
          <a:p>
            <a:fld id="{524EAC42-B184-4762-A683-F2584B12C89D}" type="slidenum">
              <a:rPr lang="pt-BR" smtClean="0"/>
              <a:t>‹nº›</a:t>
            </a:fld>
            <a:endParaRPr lang="pt-BR"/>
          </a:p>
        </p:txBody>
      </p:sp>
    </p:spTree>
    <p:extLst>
      <p:ext uri="{BB962C8B-B14F-4D97-AF65-F5344CB8AC3E}">
        <p14:creationId xmlns:p14="http://schemas.microsoft.com/office/powerpoint/2010/main" val="124805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AE5F34-6927-4E35-B92D-B9BAFFDC12ED}"/>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596385A8-037A-4DE6-8BEF-E04FB4941B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5D6E3B66-6D06-475D-8FFE-ACB7D9ED54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18C1FCC-A378-416C-8B47-07337721B924}"/>
              </a:ext>
            </a:extLst>
          </p:cNvPr>
          <p:cNvSpPr>
            <a:spLocks noGrp="1"/>
          </p:cNvSpPr>
          <p:nvPr>
            <p:ph type="dt" sz="half" idx="10"/>
          </p:nvPr>
        </p:nvSpPr>
        <p:spPr/>
        <p:txBody>
          <a:bodyPr/>
          <a:lstStyle/>
          <a:p>
            <a:fld id="{568FD33A-98E5-482E-BA52-59B13740C021}" type="datetime1">
              <a:rPr lang="pt-BR" smtClean="0"/>
              <a:t>17/08/2025</a:t>
            </a:fld>
            <a:endParaRPr lang="pt-BR"/>
          </a:p>
        </p:txBody>
      </p:sp>
      <p:sp>
        <p:nvSpPr>
          <p:cNvPr id="6" name="Espaço Reservado para Rodapé 5">
            <a:extLst>
              <a:ext uri="{FF2B5EF4-FFF2-40B4-BE49-F238E27FC236}">
                <a16:creationId xmlns:a16="http://schemas.microsoft.com/office/drawing/2014/main" id="{F1AF09FF-2A62-4281-A7F9-B7BBD0F4DBC6}"/>
              </a:ext>
            </a:extLst>
          </p:cNvPr>
          <p:cNvSpPr>
            <a:spLocks noGrp="1"/>
          </p:cNvSpPr>
          <p:nvPr>
            <p:ph type="ftr" sz="quarter" idx="11"/>
          </p:nvPr>
        </p:nvSpPr>
        <p:spPr/>
        <p:txBody>
          <a:bodyPr/>
          <a:lstStyle/>
          <a:p>
            <a:r>
              <a:rPr lang="pt-BR"/>
              <a:t>Lição 4 - 19/04/2020</a:t>
            </a:r>
          </a:p>
        </p:txBody>
      </p:sp>
      <p:sp>
        <p:nvSpPr>
          <p:cNvPr id="7" name="Espaço Reservado para Número de Slide 6">
            <a:extLst>
              <a:ext uri="{FF2B5EF4-FFF2-40B4-BE49-F238E27FC236}">
                <a16:creationId xmlns:a16="http://schemas.microsoft.com/office/drawing/2014/main" id="{3E6ED08A-2A91-4EDE-A133-9F9D7C258036}"/>
              </a:ext>
            </a:extLst>
          </p:cNvPr>
          <p:cNvSpPr>
            <a:spLocks noGrp="1"/>
          </p:cNvSpPr>
          <p:nvPr>
            <p:ph type="sldNum" sz="quarter" idx="12"/>
          </p:nvPr>
        </p:nvSpPr>
        <p:spPr/>
        <p:txBody>
          <a:bodyPr/>
          <a:lstStyle/>
          <a:p>
            <a:fld id="{524EAC42-B184-4762-A683-F2584B12C89D}" type="slidenum">
              <a:rPr lang="pt-BR" smtClean="0"/>
              <a:t>‹nº›</a:t>
            </a:fld>
            <a:endParaRPr lang="pt-BR"/>
          </a:p>
        </p:txBody>
      </p:sp>
    </p:spTree>
    <p:extLst>
      <p:ext uri="{BB962C8B-B14F-4D97-AF65-F5344CB8AC3E}">
        <p14:creationId xmlns:p14="http://schemas.microsoft.com/office/powerpoint/2010/main" val="315221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F7AD92-9829-433D-81B4-36D006272777}"/>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408EBFF2-68D1-4E3C-91B7-2BE3750789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298437FF-EA57-4884-A75F-5EF6C219C3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EE5E310F-2BA4-40D0-9990-8413C15C7E48}"/>
              </a:ext>
            </a:extLst>
          </p:cNvPr>
          <p:cNvSpPr>
            <a:spLocks noGrp="1"/>
          </p:cNvSpPr>
          <p:nvPr>
            <p:ph type="dt" sz="half" idx="10"/>
          </p:nvPr>
        </p:nvSpPr>
        <p:spPr/>
        <p:txBody>
          <a:bodyPr/>
          <a:lstStyle/>
          <a:p>
            <a:fld id="{8005F84D-7D24-473D-A986-97D982930F78}" type="datetime1">
              <a:rPr lang="pt-BR" smtClean="0"/>
              <a:t>17/08/2025</a:t>
            </a:fld>
            <a:endParaRPr lang="pt-BR"/>
          </a:p>
        </p:txBody>
      </p:sp>
      <p:sp>
        <p:nvSpPr>
          <p:cNvPr id="6" name="Espaço Reservado para Rodapé 5">
            <a:extLst>
              <a:ext uri="{FF2B5EF4-FFF2-40B4-BE49-F238E27FC236}">
                <a16:creationId xmlns:a16="http://schemas.microsoft.com/office/drawing/2014/main" id="{3FBE13DC-5C1F-4B71-B1AB-9EC92C1E6290}"/>
              </a:ext>
            </a:extLst>
          </p:cNvPr>
          <p:cNvSpPr>
            <a:spLocks noGrp="1"/>
          </p:cNvSpPr>
          <p:nvPr>
            <p:ph type="ftr" sz="quarter" idx="11"/>
          </p:nvPr>
        </p:nvSpPr>
        <p:spPr/>
        <p:txBody>
          <a:bodyPr/>
          <a:lstStyle/>
          <a:p>
            <a:r>
              <a:rPr lang="pt-BR"/>
              <a:t>Lição 4 - 19/04/2020</a:t>
            </a:r>
          </a:p>
        </p:txBody>
      </p:sp>
      <p:sp>
        <p:nvSpPr>
          <p:cNvPr id="7" name="Espaço Reservado para Número de Slide 6">
            <a:extLst>
              <a:ext uri="{FF2B5EF4-FFF2-40B4-BE49-F238E27FC236}">
                <a16:creationId xmlns:a16="http://schemas.microsoft.com/office/drawing/2014/main" id="{6A6431ED-90BC-41DC-AA13-A2D201047876}"/>
              </a:ext>
            </a:extLst>
          </p:cNvPr>
          <p:cNvSpPr>
            <a:spLocks noGrp="1"/>
          </p:cNvSpPr>
          <p:nvPr>
            <p:ph type="sldNum" sz="quarter" idx="12"/>
          </p:nvPr>
        </p:nvSpPr>
        <p:spPr/>
        <p:txBody>
          <a:bodyPr/>
          <a:lstStyle/>
          <a:p>
            <a:fld id="{524EAC42-B184-4762-A683-F2584B12C89D}" type="slidenum">
              <a:rPr lang="pt-BR" smtClean="0"/>
              <a:t>‹nº›</a:t>
            </a:fld>
            <a:endParaRPr lang="pt-BR"/>
          </a:p>
        </p:txBody>
      </p:sp>
    </p:spTree>
    <p:extLst>
      <p:ext uri="{BB962C8B-B14F-4D97-AF65-F5344CB8AC3E}">
        <p14:creationId xmlns:p14="http://schemas.microsoft.com/office/powerpoint/2010/main" val="3933629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9000"/>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CA4E2EC4-DD90-4959-AE32-84DA68EF05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4286AD29-3C54-48C1-9588-4E07C5C22C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0F16C88-E957-44FB-92CA-581F824D8C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0A3D36-8A46-484C-8BB4-D1D966C3F06B}" type="datetime1">
              <a:rPr lang="pt-BR" smtClean="0"/>
              <a:t>17/08/2025</a:t>
            </a:fld>
            <a:endParaRPr lang="pt-BR"/>
          </a:p>
        </p:txBody>
      </p:sp>
      <p:sp>
        <p:nvSpPr>
          <p:cNvPr id="5" name="Espaço Reservado para Rodapé 4">
            <a:extLst>
              <a:ext uri="{FF2B5EF4-FFF2-40B4-BE49-F238E27FC236}">
                <a16:creationId xmlns:a16="http://schemas.microsoft.com/office/drawing/2014/main" id="{3B55EF15-AE7D-4589-A41D-DFE133E3DF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t-BR"/>
              <a:t>Lição 4 - 19/04/2020</a:t>
            </a:r>
          </a:p>
        </p:txBody>
      </p:sp>
      <p:sp>
        <p:nvSpPr>
          <p:cNvPr id="6" name="Espaço Reservado para Número de Slide 5">
            <a:extLst>
              <a:ext uri="{FF2B5EF4-FFF2-40B4-BE49-F238E27FC236}">
                <a16:creationId xmlns:a16="http://schemas.microsoft.com/office/drawing/2014/main" id="{713DB736-EA34-4D3C-9D09-AF121C602B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4EAC42-B184-4762-A683-F2584B12C89D}" type="slidenum">
              <a:rPr lang="pt-BR" smtClean="0"/>
              <a:t>‹nº›</a:t>
            </a:fld>
            <a:endParaRPr lang="pt-BR"/>
          </a:p>
        </p:txBody>
      </p:sp>
    </p:spTree>
    <p:extLst>
      <p:ext uri="{BB962C8B-B14F-4D97-AF65-F5344CB8AC3E}">
        <p14:creationId xmlns:p14="http://schemas.microsoft.com/office/powerpoint/2010/main" val="1072346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blip>
          <a:srcRect/>
          <a:stretch>
            <a:fillRect/>
          </a:stretch>
        </a:blipFill>
        <a:effectLst/>
      </p:bgPr>
    </p:bg>
    <p:spTree>
      <p:nvGrpSpPr>
        <p:cNvPr id="1" name=""/>
        <p:cNvGrpSpPr/>
        <p:nvPr/>
      </p:nvGrpSpPr>
      <p:grpSpPr>
        <a:xfrm>
          <a:off x="0" y="0"/>
          <a:ext cx="0" cy="0"/>
          <a:chOff x="0" y="0"/>
          <a:chExt cx="0" cy="0"/>
        </a:xfrm>
      </p:grpSpPr>
      <p:pic>
        <p:nvPicPr>
          <p:cNvPr id="1026" name="Picture 2" descr="Revista Lições Bíblica Adulto Professor 3º Trimestre 2025">
            <a:extLst>
              <a:ext uri="{FF2B5EF4-FFF2-40B4-BE49-F238E27FC236}">
                <a16:creationId xmlns:a16="http://schemas.microsoft.com/office/drawing/2014/main" id="{F11FD141-68AD-2190-F2BE-8F2AF97088CF}"/>
              </a:ext>
            </a:extLst>
          </p:cNvPr>
          <p:cNvPicPr>
            <a:picLocks noChangeAspect="1" noChangeArrowheads="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t="40855" b="27793"/>
          <a:stretch>
            <a:fillRect/>
          </a:stretch>
        </p:blipFill>
        <p:spPr bwMode="auto">
          <a:xfrm>
            <a:off x="1" y="-6932"/>
            <a:ext cx="12191998" cy="6849166"/>
          </a:xfrm>
          <a:prstGeom prst="rect">
            <a:avLst/>
          </a:prstGeom>
          <a:noFill/>
          <a:extLst>
            <a:ext uri="{909E8E84-426E-40DD-AFC4-6F175D3DCCD1}">
              <a14:hiddenFill xmlns:a14="http://schemas.microsoft.com/office/drawing/2010/main">
                <a:solidFill>
                  <a:srgbClr val="FFFFFF"/>
                </a:solidFill>
              </a14:hiddenFill>
            </a:ext>
          </a:extLst>
        </p:spPr>
      </p:pic>
      <p:sp>
        <p:nvSpPr>
          <p:cNvPr id="10" name="Retângulo: Cantos Arredondados 9">
            <a:extLst>
              <a:ext uri="{FF2B5EF4-FFF2-40B4-BE49-F238E27FC236}">
                <a16:creationId xmlns:a16="http://schemas.microsoft.com/office/drawing/2014/main" id="{503D677A-157D-7222-3900-3EE83251F6DA}"/>
              </a:ext>
            </a:extLst>
          </p:cNvPr>
          <p:cNvSpPr/>
          <p:nvPr/>
        </p:nvSpPr>
        <p:spPr>
          <a:xfrm>
            <a:off x="2225118" y="3470647"/>
            <a:ext cx="8235064" cy="2510849"/>
          </a:xfrm>
          <a:prstGeom prst="roundRect">
            <a:avLst/>
          </a:prstGeom>
          <a:solidFill>
            <a:srgbClr val="F2B800">
              <a:alpha val="55000"/>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CB554169-CB08-4B92-A1EE-27A5D20D150E}"/>
              </a:ext>
            </a:extLst>
          </p:cNvPr>
          <p:cNvSpPr>
            <a:spLocks noGrp="1"/>
          </p:cNvSpPr>
          <p:nvPr>
            <p:ph type="ctrTitle"/>
          </p:nvPr>
        </p:nvSpPr>
        <p:spPr>
          <a:xfrm>
            <a:off x="2292488" y="4396126"/>
            <a:ext cx="8116177" cy="1437119"/>
          </a:xfrm>
        </p:spPr>
        <p:txBody>
          <a:bodyPr>
            <a:noAutofit/>
          </a:bodyPr>
          <a:lstStyle/>
          <a:p>
            <a:r>
              <a:rPr lang="pt-BR" sz="4000" b="1" cap="all" dirty="0">
                <a:ln w="6600">
                  <a:solidFill>
                    <a:schemeClr val="accent2"/>
                  </a:solidFill>
                  <a:prstDash val="solid"/>
                </a:ln>
                <a:solidFill>
                  <a:schemeClr val="bg1"/>
                </a:solidFill>
                <a:effectLst>
                  <a:outerShdw dist="38100" dir="2700000" algn="tl" rotWithShape="0">
                    <a:schemeClr val="accent2"/>
                  </a:outerShdw>
                </a:effectLst>
                <a:latin typeface="Panton ExtraBold" panose="00000900000000000000" pitchFamily="50" charset="0"/>
              </a:rPr>
              <a:t>Uma Igreja que </a:t>
            </a:r>
            <a:br>
              <a:rPr lang="pt-BR" sz="4000" b="1" cap="all" dirty="0">
                <a:ln w="6600">
                  <a:solidFill>
                    <a:schemeClr val="accent2"/>
                  </a:solidFill>
                  <a:prstDash val="solid"/>
                </a:ln>
                <a:solidFill>
                  <a:schemeClr val="bg1"/>
                </a:solidFill>
                <a:effectLst>
                  <a:outerShdw dist="38100" dir="2700000" algn="tl" rotWithShape="0">
                    <a:schemeClr val="accent2"/>
                  </a:outerShdw>
                </a:effectLst>
                <a:latin typeface="Panton ExtraBold" panose="00000900000000000000" pitchFamily="50" charset="0"/>
              </a:rPr>
            </a:br>
            <a:r>
              <a:rPr lang="pt-BR" sz="5400" b="1" cap="all" dirty="0">
                <a:ln w="6600">
                  <a:solidFill>
                    <a:schemeClr val="accent2"/>
                  </a:solidFill>
                  <a:prstDash val="solid"/>
                </a:ln>
                <a:solidFill>
                  <a:schemeClr val="bg1"/>
                </a:solidFill>
                <a:effectLst>
                  <a:outerShdw dist="38100" dir="2700000" algn="tl" rotWithShape="0">
                    <a:schemeClr val="accent2"/>
                  </a:outerShdw>
                </a:effectLst>
                <a:latin typeface="Panton ExtraBold" panose="00000900000000000000" pitchFamily="50" charset="0"/>
              </a:rPr>
              <a:t>enfrenta os seus problemas</a:t>
            </a:r>
            <a:endParaRPr lang="pt-BR" sz="8000" b="1" cap="all" dirty="0">
              <a:ln w="6600">
                <a:solidFill>
                  <a:schemeClr val="accent2"/>
                </a:solidFill>
                <a:prstDash val="solid"/>
              </a:ln>
              <a:solidFill>
                <a:schemeClr val="bg1"/>
              </a:solidFill>
              <a:effectLst>
                <a:outerShdw dist="38100" dir="2700000" algn="tl" rotWithShape="0">
                  <a:schemeClr val="accent2"/>
                </a:outerShdw>
              </a:effectLst>
              <a:latin typeface="Panton ExtraBold" panose="00000900000000000000" pitchFamily="50" charset="0"/>
            </a:endParaRPr>
          </a:p>
        </p:txBody>
      </p:sp>
      <p:pic>
        <p:nvPicPr>
          <p:cNvPr id="13" name="Imagem 12">
            <a:extLst>
              <a:ext uri="{FF2B5EF4-FFF2-40B4-BE49-F238E27FC236}">
                <a16:creationId xmlns:a16="http://schemas.microsoft.com/office/drawing/2014/main" id="{58B63FD8-2966-0566-EE9D-6F30A003D5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7408" y="163579"/>
            <a:ext cx="1112578" cy="1044854"/>
          </a:xfrm>
          <a:prstGeom prst="rect">
            <a:avLst/>
          </a:prstGeom>
        </p:spPr>
      </p:pic>
      <p:sp>
        <p:nvSpPr>
          <p:cNvPr id="14" name="CaixaDeTexto 13">
            <a:extLst>
              <a:ext uri="{FF2B5EF4-FFF2-40B4-BE49-F238E27FC236}">
                <a16:creationId xmlns:a16="http://schemas.microsoft.com/office/drawing/2014/main" id="{05F73D9C-AEB9-2233-100F-C3FFD50C5B80}"/>
              </a:ext>
            </a:extLst>
          </p:cNvPr>
          <p:cNvSpPr txBox="1"/>
          <p:nvPr/>
        </p:nvSpPr>
        <p:spPr>
          <a:xfrm>
            <a:off x="3376201" y="1331646"/>
            <a:ext cx="5121413" cy="461665"/>
          </a:xfrm>
          <a:prstGeom prst="rect">
            <a:avLst/>
          </a:prstGeom>
          <a:noFill/>
        </p:spPr>
        <p:txBody>
          <a:bodyPr wrap="square" rtlCol="0">
            <a:spAutoFit/>
          </a:bodyPr>
          <a:lstStyle/>
          <a:p>
            <a:pPr algn="ctr"/>
            <a:r>
              <a:rPr lang="pt-BR" sz="2400" b="1" dirty="0">
                <a:solidFill>
                  <a:schemeClr val="bg1"/>
                </a:solidFill>
                <a:latin typeface="Panton ExtraBold" panose="00000900000000000000" pitchFamily="2" charset="0"/>
              </a:rPr>
              <a:t>ESCOLA BÍBLICA DOMINICAL</a:t>
            </a:r>
          </a:p>
        </p:txBody>
      </p:sp>
      <p:sp>
        <p:nvSpPr>
          <p:cNvPr id="2" name="CaixaDeTexto 1">
            <a:extLst>
              <a:ext uri="{FF2B5EF4-FFF2-40B4-BE49-F238E27FC236}">
                <a16:creationId xmlns:a16="http://schemas.microsoft.com/office/drawing/2014/main" id="{C3DCC1DF-0F6B-4252-D04B-A963AACA4311}"/>
              </a:ext>
            </a:extLst>
          </p:cNvPr>
          <p:cNvSpPr txBox="1"/>
          <p:nvPr/>
        </p:nvSpPr>
        <p:spPr>
          <a:xfrm>
            <a:off x="3376200" y="1810688"/>
            <a:ext cx="5121413" cy="400110"/>
          </a:xfrm>
          <a:prstGeom prst="rect">
            <a:avLst/>
          </a:prstGeom>
          <a:noFill/>
        </p:spPr>
        <p:txBody>
          <a:bodyPr wrap="square" rtlCol="0">
            <a:spAutoFit/>
          </a:bodyPr>
          <a:lstStyle/>
          <a:p>
            <a:pPr algn="ctr"/>
            <a:r>
              <a:rPr lang="pt-BR" sz="2000" b="1" dirty="0">
                <a:latin typeface="Panton" panose="00000500000000000000" pitchFamily="2" charset="0"/>
              </a:rPr>
              <a:t>Pr. Hélio Ribeiro</a:t>
            </a:r>
          </a:p>
        </p:txBody>
      </p:sp>
      <p:pic>
        <p:nvPicPr>
          <p:cNvPr id="3" name="Picture 4">
            <a:extLst>
              <a:ext uri="{FF2B5EF4-FFF2-40B4-BE49-F238E27FC236}">
                <a16:creationId xmlns:a16="http://schemas.microsoft.com/office/drawing/2014/main" id="{23E0C225-B713-3390-FFB6-FB575BE435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6199" y="1399341"/>
            <a:ext cx="5121412" cy="665033"/>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Cantos Arredondados 3">
            <a:extLst>
              <a:ext uri="{FF2B5EF4-FFF2-40B4-BE49-F238E27FC236}">
                <a16:creationId xmlns:a16="http://schemas.microsoft.com/office/drawing/2014/main" id="{543EAD8E-70CE-5BD1-9C95-BE1CF3193F90}"/>
              </a:ext>
            </a:extLst>
          </p:cNvPr>
          <p:cNvSpPr/>
          <p:nvPr/>
        </p:nvSpPr>
        <p:spPr>
          <a:xfrm>
            <a:off x="10108773" y="4045377"/>
            <a:ext cx="1384290" cy="1295226"/>
          </a:xfrm>
          <a:prstGeom prst="roundRect">
            <a:avLst/>
          </a:prstGeom>
          <a:solidFill>
            <a:schemeClr val="accent4">
              <a:lumMod val="60000"/>
              <a:lumOff val="40000"/>
              <a:alpha val="5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Título 15">
            <a:extLst>
              <a:ext uri="{FF2B5EF4-FFF2-40B4-BE49-F238E27FC236}">
                <a16:creationId xmlns:a16="http://schemas.microsoft.com/office/drawing/2014/main" id="{3C2A3371-23EB-00A1-2BCE-FCF3C1943DE7}"/>
              </a:ext>
            </a:extLst>
          </p:cNvPr>
          <p:cNvSpPr txBox="1">
            <a:spLocks/>
          </p:cNvSpPr>
          <p:nvPr/>
        </p:nvSpPr>
        <p:spPr>
          <a:xfrm>
            <a:off x="10176143" y="4247875"/>
            <a:ext cx="1335074" cy="10411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2000" b="1" cap="all" dirty="0">
                <a:ln w="6600">
                  <a:solidFill>
                    <a:schemeClr val="accent2"/>
                  </a:solidFill>
                  <a:prstDash val="solid"/>
                </a:ln>
                <a:solidFill>
                  <a:schemeClr val="bg1"/>
                </a:solidFill>
                <a:effectLst>
                  <a:outerShdw dist="38100" dir="2700000" algn="tl" rotWithShape="0">
                    <a:schemeClr val="accent2"/>
                  </a:outerShdw>
                </a:effectLst>
                <a:latin typeface="Panton ExtraBold" panose="00000900000000000000" pitchFamily="50" charset="0"/>
              </a:rPr>
              <a:t>lição</a:t>
            </a:r>
            <a:br>
              <a:rPr lang="pt-BR" sz="4000" b="1" cap="all" dirty="0">
                <a:ln w="6600">
                  <a:solidFill>
                    <a:schemeClr val="accent2"/>
                  </a:solidFill>
                  <a:prstDash val="solid"/>
                </a:ln>
                <a:solidFill>
                  <a:schemeClr val="bg1"/>
                </a:solidFill>
                <a:effectLst>
                  <a:outerShdw dist="38100" dir="2700000" algn="tl" rotWithShape="0">
                    <a:schemeClr val="accent2"/>
                  </a:outerShdw>
                </a:effectLst>
                <a:latin typeface="Panton ExtraBold" panose="00000900000000000000" pitchFamily="50" charset="0"/>
              </a:rPr>
            </a:br>
            <a:r>
              <a:rPr lang="pt-BR" sz="4000" b="1" cap="all" dirty="0">
                <a:ln w="6600">
                  <a:solidFill>
                    <a:schemeClr val="accent2"/>
                  </a:solidFill>
                  <a:prstDash val="solid"/>
                </a:ln>
                <a:solidFill>
                  <a:schemeClr val="bg1"/>
                </a:solidFill>
                <a:effectLst>
                  <a:outerShdw dist="38100" dir="2700000" algn="tl" rotWithShape="0">
                    <a:schemeClr val="accent2"/>
                  </a:outerShdw>
                </a:effectLst>
                <a:latin typeface="Panton ExtraBold" panose="00000900000000000000" pitchFamily="50" charset="0"/>
              </a:rPr>
              <a:t>08</a:t>
            </a:r>
          </a:p>
        </p:txBody>
      </p:sp>
    </p:spTree>
    <p:extLst>
      <p:ext uri="{BB962C8B-B14F-4D97-AF65-F5344CB8AC3E}">
        <p14:creationId xmlns:p14="http://schemas.microsoft.com/office/powerpoint/2010/main" val="381662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 presetClass="entr" presetSubtype="0" fill="hold" grpId="0" nodeType="afterEffect">
                                  <p:stCondLst>
                                    <p:cond delay="250"/>
                                  </p:stCondLst>
                                  <p:childTnLst>
                                    <p:set>
                                      <p:cBhvr>
                                        <p:cTn id="10" dur="1" fill="hold">
                                          <p:stCondLst>
                                            <p:cond delay="0"/>
                                          </p:stCondLst>
                                        </p:cTn>
                                        <p:tgtEl>
                                          <p:spTgt spid="10"/>
                                        </p:tgtEl>
                                        <p:attrNameLst>
                                          <p:attrName>style.visibility</p:attrName>
                                        </p:attrNameLst>
                                      </p:cBhvr>
                                      <p:to>
                                        <p:strVal val="visible"/>
                                      </p:to>
                                    </p:set>
                                  </p:childTnLst>
                                </p:cTn>
                              </p:par>
                            </p:childTnLst>
                          </p:cTn>
                        </p:par>
                        <p:par>
                          <p:cTn id="11" fill="hold">
                            <p:stCondLst>
                              <p:cond delay="750"/>
                            </p:stCondLst>
                            <p:childTnLst>
                              <p:par>
                                <p:cTn id="12" presetID="10"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par>
                          <p:cTn id="15" fill="hold">
                            <p:stCondLst>
                              <p:cond delay="1250"/>
                            </p:stCondLst>
                            <p:childTnLst>
                              <p:par>
                                <p:cTn id="16" presetID="10" presetClass="entr" presetSubtype="0" fill="hold" grpId="0" nodeType="after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par>
                          <p:cTn id="19" fill="hold">
                            <p:stCondLst>
                              <p:cond delay="2250"/>
                            </p:stCondLst>
                            <p:childTnLst>
                              <p:par>
                                <p:cTn id="20" presetID="10"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p:bldP spid="4" grpId="0" animBg="1"/>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1038D596-6457-EDFC-B2E6-4093262027AD}"/>
              </a:ext>
            </a:extLst>
          </p:cNvPr>
          <p:cNvSpPr/>
          <p:nvPr/>
        </p:nvSpPr>
        <p:spPr>
          <a:xfrm>
            <a:off x="311523" y="457200"/>
            <a:ext cx="6241677" cy="6103257"/>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CB554169-CB08-4B92-A1EE-27A5D20D150E}"/>
              </a:ext>
            </a:extLst>
          </p:cNvPr>
          <p:cNvSpPr>
            <a:spLocks noGrp="1"/>
          </p:cNvSpPr>
          <p:nvPr>
            <p:ph type="ctrTitle"/>
          </p:nvPr>
        </p:nvSpPr>
        <p:spPr>
          <a:xfrm>
            <a:off x="311523" y="663917"/>
            <a:ext cx="6241677" cy="1447942"/>
          </a:xfrm>
        </p:spPr>
        <p:txBody>
          <a:bodyPr>
            <a:noAutofit/>
          </a:bodyPr>
          <a:lstStyle/>
          <a:p>
            <a:r>
              <a:rPr lang="pt-BR" sz="4000" dirty="0">
                <a:solidFill>
                  <a:schemeClr val="accent2">
                    <a:lumMod val="75000"/>
                  </a:schemeClr>
                </a:solidFill>
                <a:latin typeface="Panton ExtraBold" panose="00000900000000000000" pitchFamily="50" charset="0"/>
              </a:rPr>
              <a:t>I - A IDENTIFICAÇÃO DOS CONFLITOS</a:t>
            </a:r>
          </a:p>
        </p:txBody>
      </p:sp>
      <p:sp>
        <p:nvSpPr>
          <p:cNvPr id="4" name="Retângulo: Cantos Arredondados 3">
            <a:extLst>
              <a:ext uri="{FF2B5EF4-FFF2-40B4-BE49-F238E27FC236}">
                <a16:creationId xmlns:a16="http://schemas.microsoft.com/office/drawing/2014/main" id="{2CDF1B18-696E-E560-4AC0-EC3EB5FEC6AC}"/>
              </a:ext>
            </a:extLst>
          </p:cNvPr>
          <p:cNvSpPr/>
          <p:nvPr/>
        </p:nvSpPr>
        <p:spPr>
          <a:xfrm>
            <a:off x="6802562"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Título 15">
            <a:extLst>
              <a:ext uri="{FF2B5EF4-FFF2-40B4-BE49-F238E27FC236}">
                <a16:creationId xmlns:a16="http://schemas.microsoft.com/office/drawing/2014/main" id="{D1CF6B30-EC2A-E08C-2548-CDA09B446B66}"/>
              </a:ext>
            </a:extLst>
          </p:cNvPr>
          <p:cNvSpPr txBox="1">
            <a:spLocks/>
          </p:cNvSpPr>
          <p:nvPr/>
        </p:nvSpPr>
        <p:spPr>
          <a:xfrm>
            <a:off x="6776571" y="740953"/>
            <a:ext cx="1710494"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 - A IDENTIFICAÇÃO DOS CONFLITOS</a:t>
            </a:r>
          </a:p>
        </p:txBody>
      </p:sp>
      <p:sp>
        <p:nvSpPr>
          <p:cNvPr id="7" name="Retângulo: Cantos Arredondados 6">
            <a:extLst>
              <a:ext uri="{FF2B5EF4-FFF2-40B4-BE49-F238E27FC236}">
                <a16:creationId xmlns:a16="http://schemas.microsoft.com/office/drawing/2014/main" id="{D717633F-74E9-DBE1-1D0A-949D986D8E2A}"/>
              </a:ext>
            </a:extLst>
          </p:cNvPr>
          <p:cNvSpPr/>
          <p:nvPr/>
        </p:nvSpPr>
        <p:spPr>
          <a:xfrm>
            <a:off x="8580563"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Picture 4">
            <a:extLst>
              <a:ext uri="{FF2B5EF4-FFF2-40B4-BE49-F238E27FC236}">
                <a16:creationId xmlns:a16="http://schemas.microsoft.com/office/drawing/2014/main" id="{EF200217-36BB-7C9E-5C5B-E1C7494841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351" y="1780946"/>
            <a:ext cx="5251392" cy="850110"/>
          </a:xfrm>
          <a:prstGeom prst="rect">
            <a:avLst/>
          </a:prstGeom>
          <a:noFill/>
          <a:extLst>
            <a:ext uri="{909E8E84-426E-40DD-AFC4-6F175D3DCCD1}">
              <a14:hiddenFill xmlns:a14="http://schemas.microsoft.com/office/drawing/2010/main">
                <a:solidFill>
                  <a:srgbClr val="FFFFFF"/>
                </a:solidFill>
              </a14:hiddenFill>
            </a:ext>
          </a:extLst>
        </p:spPr>
      </p:pic>
      <p:sp>
        <p:nvSpPr>
          <p:cNvPr id="18" name="CaixaDeTexto 17">
            <a:extLst>
              <a:ext uri="{FF2B5EF4-FFF2-40B4-BE49-F238E27FC236}">
                <a16:creationId xmlns:a16="http://schemas.microsoft.com/office/drawing/2014/main" id="{A6725955-997D-686C-11D3-CAEF0A9D762B}"/>
              </a:ext>
            </a:extLst>
          </p:cNvPr>
          <p:cNvSpPr txBox="1"/>
          <p:nvPr/>
        </p:nvSpPr>
        <p:spPr>
          <a:xfrm>
            <a:off x="6792530" y="2459739"/>
            <a:ext cx="1649080" cy="3754874"/>
          </a:xfrm>
          <a:prstGeom prst="rect">
            <a:avLst/>
          </a:prstGeom>
          <a:noFill/>
        </p:spPr>
        <p:txBody>
          <a:bodyPr wrap="square" rtlCol="0">
            <a:spAutoFit/>
          </a:bodyPr>
          <a:lstStyle/>
          <a:p>
            <a:pPr algn="ctr"/>
            <a:r>
              <a:rPr lang="pt-BR" sz="1400" b="1" dirty="0">
                <a:solidFill>
                  <a:schemeClr val="bg1">
                    <a:lumMod val="65000"/>
                  </a:schemeClr>
                </a:solidFill>
                <a:latin typeface="Panton" panose="00000500000000000000" pitchFamily="2" charset="0"/>
                <a:ea typeface="Times New Roman" panose="02020603050405020304" pitchFamily="18" charset="0"/>
                <a:cs typeface="Times New Roman" panose="02020603050405020304" pitchFamily="18" charset="0"/>
              </a:rPr>
              <a:t>2 - Conflito de natureza social.</a:t>
            </a:r>
            <a:r>
              <a:rPr lang="pt-BR" sz="1400" dirty="0">
                <a:solidFill>
                  <a:schemeClr val="bg1">
                    <a:lumMod val="65000"/>
                  </a:schemeClr>
                </a:solidFill>
                <a:latin typeface="Panton" panose="00000500000000000000" pitchFamily="2" charset="0"/>
                <a:ea typeface="Times New Roman" panose="02020603050405020304" pitchFamily="18" charset="0"/>
                <a:cs typeface="Times New Roman" panose="02020603050405020304" pitchFamily="18" charset="0"/>
              </a:rPr>
              <a:t> Lucas explica que em razão daquela diferença cultural, “as suas viúvas eram desprezadas no ministério cotidiano” (At 6.1b). Aqui fica evidente a natureza social do problema — as viúvas de fala grega estavam sendo negligenciadas na distribuição diária. </a:t>
            </a:r>
          </a:p>
        </p:txBody>
      </p:sp>
      <p:sp>
        <p:nvSpPr>
          <p:cNvPr id="21" name="Título 15">
            <a:extLst>
              <a:ext uri="{FF2B5EF4-FFF2-40B4-BE49-F238E27FC236}">
                <a16:creationId xmlns:a16="http://schemas.microsoft.com/office/drawing/2014/main" id="{1B681CEE-21F3-E5C5-233A-CA3220BBCEAC}"/>
              </a:ext>
            </a:extLst>
          </p:cNvPr>
          <p:cNvSpPr txBox="1">
            <a:spLocks/>
          </p:cNvSpPr>
          <p:nvPr/>
        </p:nvSpPr>
        <p:spPr>
          <a:xfrm>
            <a:off x="8524572" y="740953"/>
            <a:ext cx="1710494"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 - A IDENTIFICAÇÃO DOS CONFLITOS</a:t>
            </a:r>
          </a:p>
        </p:txBody>
      </p:sp>
      <p:sp>
        <p:nvSpPr>
          <p:cNvPr id="22" name="CaixaDeTexto 21">
            <a:extLst>
              <a:ext uri="{FF2B5EF4-FFF2-40B4-BE49-F238E27FC236}">
                <a16:creationId xmlns:a16="http://schemas.microsoft.com/office/drawing/2014/main" id="{F1718742-6149-38D8-122E-1C84480BCC0F}"/>
              </a:ext>
            </a:extLst>
          </p:cNvPr>
          <p:cNvSpPr txBox="1"/>
          <p:nvPr/>
        </p:nvSpPr>
        <p:spPr>
          <a:xfrm>
            <a:off x="8614987" y="2459739"/>
            <a:ext cx="1604313" cy="3754874"/>
          </a:xfrm>
          <a:prstGeom prst="rect">
            <a:avLst/>
          </a:prstGeom>
          <a:noFill/>
        </p:spPr>
        <p:txBody>
          <a:bodyPr wrap="square" rtlCol="0">
            <a:spAutoFit/>
          </a:bodyPr>
          <a:lstStyle/>
          <a:p>
            <a:pPr algn="ctr"/>
            <a:r>
              <a:rPr lang="pt-BR" sz="1400" dirty="0">
                <a:solidFill>
                  <a:schemeClr val="bg1">
                    <a:lumMod val="65000"/>
                  </a:schemeClr>
                </a:solidFill>
                <a:latin typeface="Panton Bold" panose="00000800000000000000" pitchFamily="2" charset="0"/>
              </a:rPr>
              <a:t>3 - Qual é a prioridade? </a:t>
            </a:r>
            <a:r>
              <a:rPr lang="pt-BR" sz="1400" dirty="0">
                <a:solidFill>
                  <a:schemeClr val="bg1">
                    <a:lumMod val="65000"/>
                  </a:schemeClr>
                </a:solidFill>
                <a:latin typeface="Panton" panose="00000500000000000000" pitchFamily="2" charset="0"/>
              </a:rPr>
              <a:t>É muito comum a ideia de que o cristão deve cuidar apenas da esfera espiritual e negligenciar a social. Cria-se dessa forma um entendimento nada bíblico de que a primeira deve ser privilegiada e a segunda, negligenciada. </a:t>
            </a:r>
          </a:p>
        </p:txBody>
      </p:sp>
      <p:sp>
        <p:nvSpPr>
          <p:cNvPr id="20" name="CaixaDeTexto 19">
            <a:extLst>
              <a:ext uri="{FF2B5EF4-FFF2-40B4-BE49-F238E27FC236}">
                <a16:creationId xmlns:a16="http://schemas.microsoft.com/office/drawing/2014/main" id="{B10409FB-5B30-4C95-B082-6FEFDD711F24}"/>
              </a:ext>
            </a:extLst>
          </p:cNvPr>
          <p:cNvSpPr txBox="1"/>
          <p:nvPr/>
        </p:nvSpPr>
        <p:spPr>
          <a:xfrm>
            <a:off x="623456" y="2459740"/>
            <a:ext cx="5694218" cy="3477875"/>
          </a:xfrm>
          <a:prstGeom prst="rect">
            <a:avLst/>
          </a:prstGeom>
          <a:noFill/>
        </p:spPr>
        <p:txBody>
          <a:bodyPr wrap="square" rtlCol="0">
            <a:spAutoFit/>
          </a:bodyPr>
          <a:lstStyle/>
          <a:p>
            <a:pPr algn="ctr"/>
            <a:r>
              <a:rPr lang="pt-BR" sz="2000" dirty="0">
                <a:latin typeface="Panton Bold" panose="00000800000000000000" pitchFamily="2" charset="0"/>
              </a:rPr>
              <a:t>1 - Conflito de natureza cultural. </a:t>
            </a:r>
            <a:r>
              <a:rPr lang="pt-BR" sz="2000" dirty="0">
                <a:latin typeface="Panton" panose="00000500000000000000" pitchFamily="2" charset="0"/>
              </a:rPr>
              <a:t>Lucas cita um conflito entre os “gregos” e “hebreus” (At 6.1a). A referência neste texto aos “gregos” está relacionada aos judeus helenistas, isto é, que haviam emigrado para outros países e que, por conta disso, falavam somente a língua grega. Por outro lado, o termo “hebreus” era uma referência aos judeus de Jerusalém que se comunicavam principalmente em hebraico (aramaico). Havia, portanto, uma barreira de natureza cultural por conta da língua. </a:t>
            </a:r>
          </a:p>
        </p:txBody>
      </p:sp>
      <p:pic>
        <p:nvPicPr>
          <p:cNvPr id="2" name="Imagem 1">
            <a:extLst>
              <a:ext uri="{FF2B5EF4-FFF2-40B4-BE49-F238E27FC236}">
                <a16:creationId xmlns:a16="http://schemas.microsoft.com/office/drawing/2014/main" id="{BDEE64D5-EAFB-9684-D518-C987338DA5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
        <p:nvSpPr>
          <p:cNvPr id="8" name="Retângulo: Cantos Arredondados 7">
            <a:extLst>
              <a:ext uri="{FF2B5EF4-FFF2-40B4-BE49-F238E27FC236}">
                <a16:creationId xmlns:a16="http://schemas.microsoft.com/office/drawing/2014/main" id="{FDD05D4B-EFE2-ABC8-A720-8B15853D8CA4}"/>
              </a:ext>
            </a:extLst>
          </p:cNvPr>
          <p:cNvSpPr/>
          <p:nvPr/>
        </p:nvSpPr>
        <p:spPr>
          <a:xfrm>
            <a:off x="623456" y="3724639"/>
            <a:ext cx="8698615" cy="2524397"/>
          </a:xfrm>
          <a:prstGeom prst="roundRect">
            <a:avLst/>
          </a:prstGeom>
          <a:solidFill>
            <a:srgbClr val="FFD93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tx1"/>
                </a:solidFill>
                <a:latin typeface="Panton" panose="00000500000000000000" pitchFamily="2" charset="0"/>
              </a:rPr>
              <a:t>Essa barreira cultural trouxe um conflito de relacionamento entre os crentes da primeira igreja. Isso fez com que os apóstolos, logo após tomarem conhecimento do problema, buscassem uma solução. Eles não podiam deixar a igreja de Jerusalém se desintegrar por conta da barreira de natureza cultural. A unidade da igreja não pode ser ameaçada por conflitos de qualquer natureza.</a:t>
            </a:r>
            <a:endParaRPr lang="pt-BR" sz="2000" dirty="0">
              <a:solidFill>
                <a:schemeClr val="tx1"/>
              </a:solidFill>
            </a:endParaRPr>
          </a:p>
        </p:txBody>
      </p:sp>
    </p:spTree>
    <p:extLst>
      <p:ext uri="{BB962C8B-B14F-4D97-AF65-F5344CB8AC3E}">
        <p14:creationId xmlns:p14="http://schemas.microsoft.com/office/powerpoint/2010/main" val="17712655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8"/>
                                        </p:tgtEl>
                                        <p:attrNameLst>
                                          <p:attrName>ppt_x</p:attrName>
                                        </p:attrNameLst>
                                      </p:cBhvr>
                                      <p:tavLst>
                                        <p:tav tm="0">
                                          <p:val>
                                            <p:strVal val="ppt_x"/>
                                          </p:val>
                                        </p:tav>
                                        <p:tav tm="100000">
                                          <p:val>
                                            <p:strVal val="ppt_x"/>
                                          </p:val>
                                        </p:tav>
                                      </p:tavLst>
                                    </p:anim>
                                    <p:anim calcmode="lin" valueType="num">
                                      <p:cBhvr additive="base">
                                        <p:cTn id="13" dur="500"/>
                                        <p:tgtEl>
                                          <p:spTgt spid="8"/>
                                        </p:tgtEl>
                                        <p:attrNameLst>
                                          <p:attrName>ppt_y</p:attrName>
                                        </p:attrNameLst>
                                      </p:cBhvr>
                                      <p:tavLst>
                                        <p:tav tm="0">
                                          <p:val>
                                            <p:strVal val="ppt_y"/>
                                          </p:val>
                                        </p:tav>
                                        <p:tav tm="100000">
                                          <p:val>
                                            <p:strVal val="1+ppt_h/2"/>
                                          </p:val>
                                        </p:tav>
                                      </p:tavLst>
                                    </p:anim>
                                    <p:set>
                                      <p:cBhvr>
                                        <p:cTn id="14"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1038D596-6457-EDFC-B2E6-4093262027AD}"/>
              </a:ext>
            </a:extLst>
          </p:cNvPr>
          <p:cNvSpPr/>
          <p:nvPr/>
        </p:nvSpPr>
        <p:spPr>
          <a:xfrm>
            <a:off x="2111216" y="457200"/>
            <a:ext cx="6241677" cy="6103257"/>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CB554169-CB08-4B92-A1EE-27A5D20D150E}"/>
              </a:ext>
            </a:extLst>
          </p:cNvPr>
          <p:cNvSpPr>
            <a:spLocks noGrp="1"/>
          </p:cNvSpPr>
          <p:nvPr>
            <p:ph type="ctrTitle"/>
          </p:nvPr>
        </p:nvSpPr>
        <p:spPr>
          <a:xfrm>
            <a:off x="2111216" y="677772"/>
            <a:ext cx="6241677" cy="1447942"/>
          </a:xfrm>
        </p:spPr>
        <p:txBody>
          <a:bodyPr>
            <a:normAutofit/>
          </a:bodyPr>
          <a:lstStyle/>
          <a:p>
            <a:r>
              <a:rPr lang="pt-BR" sz="4000" dirty="0">
                <a:solidFill>
                  <a:schemeClr val="accent2">
                    <a:lumMod val="75000"/>
                  </a:schemeClr>
                </a:solidFill>
                <a:latin typeface="Panton ExtraBold" panose="00000900000000000000" pitchFamily="50" charset="0"/>
              </a:rPr>
              <a:t>I - A IDENTIFICAÇÃO DOS CONFLITOS</a:t>
            </a:r>
          </a:p>
        </p:txBody>
      </p:sp>
      <p:sp>
        <p:nvSpPr>
          <p:cNvPr id="4" name="Retângulo: Cantos Arredondados 3">
            <a:extLst>
              <a:ext uri="{FF2B5EF4-FFF2-40B4-BE49-F238E27FC236}">
                <a16:creationId xmlns:a16="http://schemas.microsoft.com/office/drawing/2014/main" id="{2CDF1B18-696E-E560-4AC0-EC3EB5FEC6AC}"/>
              </a:ext>
            </a:extLst>
          </p:cNvPr>
          <p:cNvSpPr/>
          <p:nvPr/>
        </p:nvSpPr>
        <p:spPr>
          <a:xfrm>
            <a:off x="276184"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Título 15">
            <a:extLst>
              <a:ext uri="{FF2B5EF4-FFF2-40B4-BE49-F238E27FC236}">
                <a16:creationId xmlns:a16="http://schemas.microsoft.com/office/drawing/2014/main" id="{D1CF6B30-EC2A-E08C-2548-CDA09B446B66}"/>
              </a:ext>
            </a:extLst>
          </p:cNvPr>
          <p:cNvSpPr txBox="1">
            <a:spLocks/>
          </p:cNvSpPr>
          <p:nvPr/>
        </p:nvSpPr>
        <p:spPr>
          <a:xfrm>
            <a:off x="250193" y="740953"/>
            <a:ext cx="1710494"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 - A IDENTIFICAÇÃO DOS CONFLITOS</a:t>
            </a:r>
          </a:p>
        </p:txBody>
      </p:sp>
      <p:sp>
        <p:nvSpPr>
          <p:cNvPr id="7" name="Retângulo: Cantos Arredondados 6">
            <a:extLst>
              <a:ext uri="{FF2B5EF4-FFF2-40B4-BE49-F238E27FC236}">
                <a16:creationId xmlns:a16="http://schemas.microsoft.com/office/drawing/2014/main" id="{D717633F-74E9-DBE1-1D0A-949D986D8E2A}"/>
              </a:ext>
            </a:extLst>
          </p:cNvPr>
          <p:cNvSpPr/>
          <p:nvPr/>
        </p:nvSpPr>
        <p:spPr>
          <a:xfrm>
            <a:off x="8580563"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Picture 4">
            <a:extLst>
              <a:ext uri="{FF2B5EF4-FFF2-40B4-BE49-F238E27FC236}">
                <a16:creationId xmlns:a16="http://schemas.microsoft.com/office/drawing/2014/main" id="{EF200217-36BB-7C9E-5C5B-E1C7494841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8044" y="1780946"/>
            <a:ext cx="5251392" cy="850110"/>
          </a:xfrm>
          <a:prstGeom prst="rect">
            <a:avLst/>
          </a:prstGeom>
          <a:noFill/>
          <a:extLst>
            <a:ext uri="{909E8E84-426E-40DD-AFC4-6F175D3DCCD1}">
              <a14:hiddenFill xmlns:a14="http://schemas.microsoft.com/office/drawing/2010/main">
                <a:solidFill>
                  <a:srgbClr val="FFFFFF"/>
                </a:solidFill>
              </a14:hiddenFill>
            </a:ext>
          </a:extLst>
        </p:spPr>
      </p:pic>
      <p:sp>
        <p:nvSpPr>
          <p:cNvPr id="18" name="CaixaDeTexto 17">
            <a:extLst>
              <a:ext uri="{FF2B5EF4-FFF2-40B4-BE49-F238E27FC236}">
                <a16:creationId xmlns:a16="http://schemas.microsoft.com/office/drawing/2014/main" id="{A6725955-997D-686C-11D3-CAEF0A9D762B}"/>
              </a:ext>
            </a:extLst>
          </p:cNvPr>
          <p:cNvSpPr txBox="1"/>
          <p:nvPr/>
        </p:nvSpPr>
        <p:spPr>
          <a:xfrm>
            <a:off x="281726" y="2459739"/>
            <a:ext cx="1633506" cy="3970318"/>
          </a:xfrm>
          <a:prstGeom prst="rect">
            <a:avLst/>
          </a:prstGeom>
          <a:noFill/>
        </p:spPr>
        <p:txBody>
          <a:bodyPr wrap="square" rtlCol="0">
            <a:spAutoFit/>
          </a:bodyPr>
          <a:lstStyle/>
          <a:p>
            <a:pPr algn="ctr"/>
            <a:r>
              <a:rPr lang="pt-BR" sz="1400" dirty="0">
                <a:solidFill>
                  <a:schemeClr val="bg1">
                    <a:lumMod val="65000"/>
                  </a:schemeClr>
                </a:solidFill>
                <a:latin typeface="Panton Bold" panose="00000800000000000000" pitchFamily="2" charset="0"/>
              </a:rPr>
              <a:t>1 - Conflito de natureza cultural. </a:t>
            </a:r>
            <a:r>
              <a:rPr lang="pt-BR" sz="1400" dirty="0">
                <a:solidFill>
                  <a:schemeClr val="bg1">
                    <a:lumMod val="65000"/>
                  </a:schemeClr>
                </a:solidFill>
                <a:latin typeface="Panton" panose="00000500000000000000" pitchFamily="2" charset="0"/>
              </a:rPr>
              <a:t>Lucas cita um conflito entre os “gregos” e “hebreus” (At 6.1a). A referência neste texto aos “gregos” está relacionada aos judeus helenistas, isto é, que haviam emigrado para outros países e que, por conta disso, falavam somente a língua grega. </a:t>
            </a:r>
          </a:p>
        </p:txBody>
      </p:sp>
      <p:sp>
        <p:nvSpPr>
          <p:cNvPr id="21" name="Título 15">
            <a:extLst>
              <a:ext uri="{FF2B5EF4-FFF2-40B4-BE49-F238E27FC236}">
                <a16:creationId xmlns:a16="http://schemas.microsoft.com/office/drawing/2014/main" id="{1B681CEE-21F3-E5C5-233A-CA3220BBCEAC}"/>
              </a:ext>
            </a:extLst>
          </p:cNvPr>
          <p:cNvSpPr txBox="1">
            <a:spLocks/>
          </p:cNvSpPr>
          <p:nvPr/>
        </p:nvSpPr>
        <p:spPr>
          <a:xfrm>
            <a:off x="8525464" y="740953"/>
            <a:ext cx="1754499"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 - A IDENTIFICAÇÃO DOS CONFLITOS</a:t>
            </a:r>
          </a:p>
        </p:txBody>
      </p:sp>
      <p:sp>
        <p:nvSpPr>
          <p:cNvPr id="22" name="CaixaDeTexto 21">
            <a:extLst>
              <a:ext uri="{FF2B5EF4-FFF2-40B4-BE49-F238E27FC236}">
                <a16:creationId xmlns:a16="http://schemas.microsoft.com/office/drawing/2014/main" id="{F1718742-6149-38D8-122E-1C84480BCC0F}"/>
              </a:ext>
            </a:extLst>
          </p:cNvPr>
          <p:cNvSpPr txBox="1"/>
          <p:nvPr/>
        </p:nvSpPr>
        <p:spPr>
          <a:xfrm>
            <a:off x="8599221" y="2459739"/>
            <a:ext cx="1615329" cy="3754874"/>
          </a:xfrm>
          <a:prstGeom prst="rect">
            <a:avLst/>
          </a:prstGeom>
          <a:noFill/>
        </p:spPr>
        <p:txBody>
          <a:bodyPr wrap="square" rtlCol="0">
            <a:spAutoFit/>
          </a:bodyPr>
          <a:lstStyle/>
          <a:p>
            <a:pPr algn="ctr"/>
            <a:r>
              <a:rPr lang="pt-BR" sz="1400" dirty="0">
                <a:solidFill>
                  <a:schemeClr val="bg1">
                    <a:lumMod val="65000"/>
                  </a:schemeClr>
                </a:solidFill>
                <a:latin typeface="Panton Bold" panose="00000800000000000000" pitchFamily="2" charset="0"/>
              </a:rPr>
              <a:t>3 - Qual é a prioridade? </a:t>
            </a:r>
            <a:r>
              <a:rPr lang="pt-BR" sz="1400" dirty="0">
                <a:solidFill>
                  <a:schemeClr val="bg1">
                    <a:lumMod val="65000"/>
                  </a:schemeClr>
                </a:solidFill>
                <a:latin typeface="Panton" panose="00000500000000000000" pitchFamily="2" charset="0"/>
              </a:rPr>
              <a:t>É muito comum a ideia de que o cristão deve cuidar apenas da esfera espiritual e negligenciar a social. Cria-se dessa forma um entendimento nada bíblico de que a primeira deve ser privilegiada e a segunda, negligenciada. </a:t>
            </a:r>
          </a:p>
        </p:txBody>
      </p:sp>
      <p:sp>
        <p:nvSpPr>
          <p:cNvPr id="20" name="CaixaDeTexto 19">
            <a:extLst>
              <a:ext uri="{FF2B5EF4-FFF2-40B4-BE49-F238E27FC236}">
                <a16:creationId xmlns:a16="http://schemas.microsoft.com/office/drawing/2014/main" id="{B10409FB-5B30-4C95-B082-6FEFDD711F24}"/>
              </a:ext>
            </a:extLst>
          </p:cNvPr>
          <p:cNvSpPr txBox="1"/>
          <p:nvPr/>
        </p:nvSpPr>
        <p:spPr>
          <a:xfrm>
            <a:off x="2423149" y="2459740"/>
            <a:ext cx="5694218" cy="3785652"/>
          </a:xfrm>
          <a:prstGeom prst="rect">
            <a:avLst/>
          </a:prstGeom>
          <a:noFill/>
        </p:spPr>
        <p:txBody>
          <a:bodyPr wrap="square" rtlCol="0">
            <a:spAutoFit/>
          </a:bodyPr>
          <a:lstStyle/>
          <a:p>
            <a:pPr algn="ctr"/>
            <a:r>
              <a:rPr lang="pt-BR" sz="2000" b="1" dirty="0">
                <a:latin typeface="Panton" panose="00000500000000000000" pitchFamily="2" charset="0"/>
                <a:ea typeface="Times New Roman" panose="02020603050405020304" pitchFamily="18" charset="0"/>
                <a:cs typeface="Times New Roman" panose="02020603050405020304" pitchFamily="18" charset="0"/>
              </a:rPr>
              <a:t>2 - Conflito de natureza social.</a:t>
            </a:r>
            <a:r>
              <a:rPr lang="pt-BR" sz="2000" dirty="0">
                <a:latin typeface="Panton" panose="00000500000000000000" pitchFamily="2" charset="0"/>
                <a:ea typeface="Times New Roman" panose="02020603050405020304" pitchFamily="18" charset="0"/>
                <a:cs typeface="Times New Roman" panose="02020603050405020304" pitchFamily="18" charset="0"/>
              </a:rPr>
              <a:t> Lucas explica que em razão daquela diferença cultural, “as suas viúvas eram desprezadas no ministério cotidiano” (At 6.1b). Aqui fica evidente a natureza social do problema — as viúvas de fala grega estavam sendo negligenciadas na distribuição diária. O conflito se instalou e precisava de solução. Fica em evidência que a igreja não é só um organismo, ela também é uma organização. Ela tem sua esfera espiritual, mas também social. Era, portanto, essa parte social que estava em desequilíbrio e precisava de cuidados.</a:t>
            </a:r>
          </a:p>
        </p:txBody>
      </p:sp>
      <p:pic>
        <p:nvPicPr>
          <p:cNvPr id="2" name="Imagem 1">
            <a:extLst>
              <a:ext uri="{FF2B5EF4-FFF2-40B4-BE49-F238E27FC236}">
                <a16:creationId xmlns:a16="http://schemas.microsoft.com/office/drawing/2014/main" id="{5DC4FA05-6E97-CEB1-85F9-3980C88DA2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24617299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1038D596-6457-EDFC-B2E6-4093262027AD}"/>
              </a:ext>
            </a:extLst>
          </p:cNvPr>
          <p:cNvSpPr/>
          <p:nvPr/>
        </p:nvSpPr>
        <p:spPr>
          <a:xfrm>
            <a:off x="3907126" y="457200"/>
            <a:ext cx="6241677" cy="6103257"/>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CB554169-CB08-4B92-A1EE-27A5D20D150E}"/>
              </a:ext>
            </a:extLst>
          </p:cNvPr>
          <p:cNvSpPr>
            <a:spLocks noGrp="1"/>
          </p:cNvSpPr>
          <p:nvPr>
            <p:ph type="ctrTitle"/>
          </p:nvPr>
        </p:nvSpPr>
        <p:spPr>
          <a:xfrm>
            <a:off x="3907126" y="677772"/>
            <a:ext cx="6241677" cy="1447942"/>
          </a:xfrm>
        </p:spPr>
        <p:txBody>
          <a:bodyPr>
            <a:normAutofit/>
          </a:bodyPr>
          <a:lstStyle/>
          <a:p>
            <a:r>
              <a:rPr lang="pt-BR" sz="4000" dirty="0">
                <a:solidFill>
                  <a:schemeClr val="accent2">
                    <a:lumMod val="75000"/>
                  </a:schemeClr>
                </a:solidFill>
                <a:latin typeface="Panton ExtraBold" panose="00000900000000000000" pitchFamily="50" charset="0"/>
              </a:rPr>
              <a:t>I - A IDENTIFICAÇÃO DOS CONFLITOS</a:t>
            </a:r>
          </a:p>
        </p:txBody>
      </p:sp>
      <p:sp>
        <p:nvSpPr>
          <p:cNvPr id="4" name="Retângulo: Cantos Arredondados 3">
            <a:extLst>
              <a:ext uri="{FF2B5EF4-FFF2-40B4-BE49-F238E27FC236}">
                <a16:creationId xmlns:a16="http://schemas.microsoft.com/office/drawing/2014/main" id="{2CDF1B18-696E-E560-4AC0-EC3EB5FEC6AC}"/>
              </a:ext>
            </a:extLst>
          </p:cNvPr>
          <p:cNvSpPr/>
          <p:nvPr/>
        </p:nvSpPr>
        <p:spPr>
          <a:xfrm>
            <a:off x="276184"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Título 15">
            <a:extLst>
              <a:ext uri="{FF2B5EF4-FFF2-40B4-BE49-F238E27FC236}">
                <a16:creationId xmlns:a16="http://schemas.microsoft.com/office/drawing/2014/main" id="{D1CF6B30-EC2A-E08C-2548-CDA09B446B66}"/>
              </a:ext>
            </a:extLst>
          </p:cNvPr>
          <p:cNvSpPr txBox="1">
            <a:spLocks/>
          </p:cNvSpPr>
          <p:nvPr/>
        </p:nvSpPr>
        <p:spPr>
          <a:xfrm>
            <a:off x="265960" y="740953"/>
            <a:ext cx="1649080"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 - A IDENTIFICAÇÃO DOS CONFLITOS</a:t>
            </a:r>
          </a:p>
        </p:txBody>
      </p:sp>
      <p:sp>
        <p:nvSpPr>
          <p:cNvPr id="7" name="Retângulo: Cantos Arredondados 6">
            <a:extLst>
              <a:ext uri="{FF2B5EF4-FFF2-40B4-BE49-F238E27FC236}">
                <a16:creationId xmlns:a16="http://schemas.microsoft.com/office/drawing/2014/main" id="{D717633F-74E9-DBE1-1D0A-949D986D8E2A}"/>
              </a:ext>
            </a:extLst>
          </p:cNvPr>
          <p:cNvSpPr/>
          <p:nvPr/>
        </p:nvSpPr>
        <p:spPr>
          <a:xfrm>
            <a:off x="2094711" y="472673"/>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Picture 4">
            <a:extLst>
              <a:ext uri="{FF2B5EF4-FFF2-40B4-BE49-F238E27FC236}">
                <a16:creationId xmlns:a16="http://schemas.microsoft.com/office/drawing/2014/main" id="{EF200217-36BB-7C9E-5C5B-E1C7494841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3954" y="1780946"/>
            <a:ext cx="5251392" cy="850110"/>
          </a:xfrm>
          <a:prstGeom prst="rect">
            <a:avLst/>
          </a:prstGeom>
          <a:noFill/>
          <a:extLst>
            <a:ext uri="{909E8E84-426E-40DD-AFC4-6F175D3DCCD1}">
              <a14:hiddenFill xmlns:a14="http://schemas.microsoft.com/office/drawing/2010/main">
                <a:solidFill>
                  <a:srgbClr val="FFFFFF"/>
                </a:solidFill>
              </a14:hiddenFill>
            </a:ext>
          </a:extLst>
        </p:spPr>
      </p:pic>
      <p:sp>
        <p:nvSpPr>
          <p:cNvPr id="18" name="CaixaDeTexto 17">
            <a:extLst>
              <a:ext uri="{FF2B5EF4-FFF2-40B4-BE49-F238E27FC236}">
                <a16:creationId xmlns:a16="http://schemas.microsoft.com/office/drawing/2014/main" id="{A6725955-997D-686C-11D3-CAEF0A9D762B}"/>
              </a:ext>
            </a:extLst>
          </p:cNvPr>
          <p:cNvSpPr txBox="1"/>
          <p:nvPr/>
        </p:nvSpPr>
        <p:spPr>
          <a:xfrm>
            <a:off x="291950" y="2459739"/>
            <a:ext cx="1623090" cy="3970318"/>
          </a:xfrm>
          <a:prstGeom prst="rect">
            <a:avLst/>
          </a:prstGeom>
          <a:noFill/>
        </p:spPr>
        <p:txBody>
          <a:bodyPr wrap="square" rtlCol="0">
            <a:spAutoFit/>
          </a:bodyPr>
          <a:lstStyle/>
          <a:p>
            <a:pPr algn="ctr"/>
            <a:r>
              <a:rPr lang="pt-BR" sz="1400" dirty="0">
                <a:solidFill>
                  <a:schemeClr val="bg1">
                    <a:lumMod val="65000"/>
                  </a:schemeClr>
                </a:solidFill>
                <a:latin typeface="Panton Bold" panose="00000800000000000000" pitchFamily="2" charset="0"/>
              </a:rPr>
              <a:t>1 - Conflito de natureza cultural. </a:t>
            </a:r>
            <a:r>
              <a:rPr lang="pt-BR" sz="1400" dirty="0">
                <a:solidFill>
                  <a:schemeClr val="bg1">
                    <a:lumMod val="65000"/>
                  </a:schemeClr>
                </a:solidFill>
                <a:latin typeface="Panton" panose="00000500000000000000" pitchFamily="2" charset="0"/>
              </a:rPr>
              <a:t>Lucas cita um conflito entre os “gregos” e “hebreus” (At 6.1a). A referência neste texto aos “gregos” está relacionada aos judeus helenistas, isto é, que haviam emigrado para outros países e que, por conta disso, falavam somente a língua grega. </a:t>
            </a:r>
          </a:p>
        </p:txBody>
      </p:sp>
      <p:sp>
        <p:nvSpPr>
          <p:cNvPr id="21" name="Título 15">
            <a:extLst>
              <a:ext uri="{FF2B5EF4-FFF2-40B4-BE49-F238E27FC236}">
                <a16:creationId xmlns:a16="http://schemas.microsoft.com/office/drawing/2014/main" id="{1B681CEE-21F3-E5C5-233A-CA3220BBCEAC}"/>
              </a:ext>
            </a:extLst>
          </p:cNvPr>
          <p:cNvSpPr txBox="1">
            <a:spLocks/>
          </p:cNvSpPr>
          <p:nvPr/>
        </p:nvSpPr>
        <p:spPr>
          <a:xfrm>
            <a:off x="2108255" y="756426"/>
            <a:ext cx="1619770"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 - A IDENTIFICAÇÃO DOS CONFLITOS</a:t>
            </a:r>
          </a:p>
        </p:txBody>
      </p:sp>
      <p:sp>
        <p:nvSpPr>
          <p:cNvPr id="22" name="CaixaDeTexto 21">
            <a:extLst>
              <a:ext uri="{FF2B5EF4-FFF2-40B4-BE49-F238E27FC236}">
                <a16:creationId xmlns:a16="http://schemas.microsoft.com/office/drawing/2014/main" id="{F1718742-6149-38D8-122E-1C84480BCC0F}"/>
              </a:ext>
            </a:extLst>
          </p:cNvPr>
          <p:cNvSpPr txBox="1"/>
          <p:nvPr/>
        </p:nvSpPr>
        <p:spPr>
          <a:xfrm>
            <a:off x="2088599" y="2475212"/>
            <a:ext cx="1655192" cy="3754874"/>
          </a:xfrm>
          <a:prstGeom prst="rect">
            <a:avLst/>
          </a:prstGeom>
          <a:noFill/>
        </p:spPr>
        <p:txBody>
          <a:bodyPr wrap="square" rtlCol="0">
            <a:spAutoFit/>
          </a:bodyPr>
          <a:lstStyle/>
          <a:p>
            <a:pPr algn="ctr"/>
            <a:r>
              <a:rPr lang="pt-BR" sz="1400" b="1" dirty="0">
                <a:solidFill>
                  <a:schemeClr val="bg1">
                    <a:lumMod val="65000"/>
                  </a:schemeClr>
                </a:solidFill>
                <a:latin typeface="Panton" panose="00000500000000000000" pitchFamily="2" charset="0"/>
                <a:ea typeface="Times New Roman" panose="02020603050405020304" pitchFamily="18" charset="0"/>
                <a:cs typeface="Times New Roman" panose="02020603050405020304" pitchFamily="18" charset="0"/>
              </a:rPr>
              <a:t>2 - Conflito de natureza social.</a:t>
            </a:r>
            <a:r>
              <a:rPr lang="pt-BR" sz="1400" dirty="0">
                <a:solidFill>
                  <a:schemeClr val="bg1">
                    <a:lumMod val="65000"/>
                  </a:schemeClr>
                </a:solidFill>
                <a:latin typeface="Panton" panose="00000500000000000000" pitchFamily="2" charset="0"/>
                <a:ea typeface="Times New Roman" panose="02020603050405020304" pitchFamily="18" charset="0"/>
                <a:cs typeface="Times New Roman" panose="02020603050405020304" pitchFamily="18" charset="0"/>
              </a:rPr>
              <a:t> Lucas explica que em razão daquela diferença cultural, “as suas viúvas eram desprezadas no ministério cotidiano” (At 6.1b). Aqui fica evidente a natureza social do problema — as viúvas de fala grega estavam sendo negligenciadas na distribuição diária. </a:t>
            </a:r>
          </a:p>
        </p:txBody>
      </p:sp>
      <p:sp>
        <p:nvSpPr>
          <p:cNvPr id="20" name="CaixaDeTexto 19">
            <a:extLst>
              <a:ext uri="{FF2B5EF4-FFF2-40B4-BE49-F238E27FC236}">
                <a16:creationId xmlns:a16="http://schemas.microsoft.com/office/drawing/2014/main" id="{B10409FB-5B30-4C95-B082-6FEFDD711F24}"/>
              </a:ext>
            </a:extLst>
          </p:cNvPr>
          <p:cNvSpPr txBox="1"/>
          <p:nvPr/>
        </p:nvSpPr>
        <p:spPr>
          <a:xfrm>
            <a:off x="4219059" y="2459740"/>
            <a:ext cx="5694218" cy="4078039"/>
          </a:xfrm>
          <a:prstGeom prst="rect">
            <a:avLst/>
          </a:prstGeom>
          <a:noFill/>
        </p:spPr>
        <p:txBody>
          <a:bodyPr wrap="square" rtlCol="0">
            <a:spAutoFit/>
          </a:bodyPr>
          <a:lstStyle/>
          <a:p>
            <a:pPr algn="ctr"/>
            <a:r>
              <a:rPr lang="pt-BR" sz="1850" dirty="0">
                <a:latin typeface="Panton Bold" panose="00000800000000000000" pitchFamily="2" charset="0"/>
              </a:rPr>
              <a:t>3 - Qual é a prioridade? </a:t>
            </a:r>
            <a:r>
              <a:rPr lang="pt-BR" sz="1850" dirty="0">
                <a:latin typeface="Panton" panose="00000500000000000000" pitchFamily="2" charset="0"/>
              </a:rPr>
              <a:t>É muito comum a ideia de que o cristão deve cuidar apenas da esfera espiritual e negligenciar a social. Cria-se dessa forma um entendimento nada bíblico de que a primeira deve ser privilegiada e a segunda, negligenciada. Assim, por exemplo, um evento musical recebe grande atenção porquanto mexe com as emoções, enquanto um trabalho social numa igreja local carente conta com poucas adesões. Negligenciar os mais necessitados é um dos pecados denunciados tanto no Antigo Testamento (</a:t>
            </a:r>
            <a:r>
              <a:rPr lang="pt-BR" sz="1850" dirty="0" err="1">
                <a:latin typeface="Panton" panose="00000500000000000000" pitchFamily="2" charset="0"/>
              </a:rPr>
              <a:t>Is</a:t>
            </a:r>
            <a:r>
              <a:rPr lang="pt-BR" sz="1850" dirty="0">
                <a:latin typeface="Panton" panose="00000500000000000000" pitchFamily="2" charset="0"/>
              </a:rPr>
              <a:t> 58.6) quanto no Novo Testamento (</a:t>
            </a:r>
            <a:r>
              <a:rPr lang="pt-BR" sz="1850" dirty="0" err="1">
                <a:latin typeface="Panton" panose="00000500000000000000" pitchFamily="2" charset="0"/>
              </a:rPr>
              <a:t>Mt</a:t>
            </a:r>
            <a:r>
              <a:rPr lang="pt-BR" sz="1850" dirty="0">
                <a:latin typeface="Panton" panose="00000500000000000000" pitchFamily="2" charset="0"/>
              </a:rPr>
              <a:t> 25.35-38). Não podemos ignorar a situação social dos menos favorecidos e pensar que, dessa forma, estamos adorando a Deus em espírito e em verdade.</a:t>
            </a:r>
          </a:p>
        </p:txBody>
      </p:sp>
      <p:pic>
        <p:nvPicPr>
          <p:cNvPr id="2" name="Imagem 1">
            <a:extLst>
              <a:ext uri="{FF2B5EF4-FFF2-40B4-BE49-F238E27FC236}">
                <a16:creationId xmlns:a16="http://schemas.microsoft.com/office/drawing/2014/main" id="{2A2855B4-9F8E-067C-F153-8418E054E9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4618123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BF61A-AAB5-0F17-545C-F49366D9CCD9}"/>
            </a:ext>
          </a:extLst>
        </p:cNvPr>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58026A86-7177-FD98-5E80-933F291066C5}"/>
              </a:ext>
            </a:extLst>
          </p:cNvPr>
          <p:cNvSpPr/>
          <p:nvPr/>
        </p:nvSpPr>
        <p:spPr>
          <a:xfrm>
            <a:off x="311523" y="457200"/>
            <a:ext cx="6241677" cy="6103257"/>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4D4D7242-D880-D00E-14FB-5B11707D1E29}"/>
              </a:ext>
            </a:extLst>
          </p:cNvPr>
          <p:cNvSpPr>
            <a:spLocks noGrp="1"/>
          </p:cNvSpPr>
          <p:nvPr>
            <p:ph type="ctrTitle"/>
          </p:nvPr>
        </p:nvSpPr>
        <p:spPr>
          <a:xfrm>
            <a:off x="311523" y="663917"/>
            <a:ext cx="6241677" cy="1447942"/>
          </a:xfrm>
        </p:spPr>
        <p:txBody>
          <a:bodyPr>
            <a:noAutofit/>
          </a:bodyPr>
          <a:lstStyle/>
          <a:p>
            <a:r>
              <a:rPr lang="pt-BR" sz="4000" dirty="0">
                <a:solidFill>
                  <a:schemeClr val="accent2">
                    <a:lumMod val="75000"/>
                  </a:schemeClr>
                </a:solidFill>
                <a:latin typeface="Panton ExtraBold" panose="00000900000000000000" pitchFamily="50" charset="0"/>
              </a:rPr>
              <a:t>II - A DELEGAÇÃO DE TAREFAS</a:t>
            </a:r>
          </a:p>
        </p:txBody>
      </p:sp>
      <p:sp>
        <p:nvSpPr>
          <p:cNvPr id="4" name="Retângulo: Cantos Arredondados 3">
            <a:extLst>
              <a:ext uri="{FF2B5EF4-FFF2-40B4-BE49-F238E27FC236}">
                <a16:creationId xmlns:a16="http://schemas.microsoft.com/office/drawing/2014/main" id="{B0CF63A3-C089-3C01-6CC2-0DDAC46EF97D}"/>
              </a:ext>
            </a:extLst>
          </p:cNvPr>
          <p:cNvSpPr/>
          <p:nvPr/>
        </p:nvSpPr>
        <p:spPr>
          <a:xfrm>
            <a:off x="6802562"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Título 15">
            <a:extLst>
              <a:ext uri="{FF2B5EF4-FFF2-40B4-BE49-F238E27FC236}">
                <a16:creationId xmlns:a16="http://schemas.microsoft.com/office/drawing/2014/main" id="{B598249E-2038-5E0D-536F-856435E0CF8A}"/>
              </a:ext>
            </a:extLst>
          </p:cNvPr>
          <p:cNvSpPr txBox="1">
            <a:spLocks/>
          </p:cNvSpPr>
          <p:nvPr/>
        </p:nvSpPr>
        <p:spPr>
          <a:xfrm>
            <a:off x="6776571" y="740953"/>
            <a:ext cx="1710494"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II - A DELEGAÇÃO DE TAREFAS</a:t>
            </a:r>
          </a:p>
        </p:txBody>
      </p:sp>
      <p:sp>
        <p:nvSpPr>
          <p:cNvPr id="7" name="Retângulo: Cantos Arredondados 6">
            <a:extLst>
              <a:ext uri="{FF2B5EF4-FFF2-40B4-BE49-F238E27FC236}">
                <a16:creationId xmlns:a16="http://schemas.microsoft.com/office/drawing/2014/main" id="{16EDC2EA-C8D7-E74D-33C9-E59D1805858A}"/>
              </a:ext>
            </a:extLst>
          </p:cNvPr>
          <p:cNvSpPr/>
          <p:nvPr/>
        </p:nvSpPr>
        <p:spPr>
          <a:xfrm>
            <a:off x="8580563"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Picture 4">
            <a:extLst>
              <a:ext uri="{FF2B5EF4-FFF2-40B4-BE49-F238E27FC236}">
                <a16:creationId xmlns:a16="http://schemas.microsoft.com/office/drawing/2014/main" id="{222C1651-146F-F52C-75DA-309A580BB3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351" y="1780946"/>
            <a:ext cx="5251392" cy="850110"/>
          </a:xfrm>
          <a:prstGeom prst="rect">
            <a:avLst/>
          </a:prstGeom>
          <a:noFill/>
          <a:extLst>
            <a:ext uri="{909E8E84-426E-40DD-AFC4-6F175D3DCCD1}">
              <a14:hiddenFill xmlns:a14="http://schemas.microsoft.com/office/drawing/2010/main">
                <a:solidFill>
                  <a:srgbClr val="FFFFFF"/>
                </a:solidFill>
              </a14:hiddenFill>
            </a:ext>
          </a:extLst>
        </p:spPr>
      </p:pic>
      <p:sp>
        <p:nvSpPr>
          <p:cNvPr id="18" name="CaixaDeTexto 17">
            <a:extLst>
              <a:ext uri="{FF2B5EF4-FFF2-40B4-BE49-F238E27FC236}">
                <a16:creationId xmlns:a16="http://schemas.microsoft.com/office/drawing/2014/main" id="{D3A0E5F7-515E-A9D6-8AE4-154D67E80FA9}"/>
              </a:ext>
            </a:extLst>
          </p:cNvPr>
          <p:cNvSpPr txBox="1"/>
          <p:nvPr/>
        </p:nvSpPr>
        <p:spPr>
          <a:xfrm>
            <a:off x="6792530" y="2459739"/>
            <a:ext cx="1649080" cy="4185761"/>
          </a:xfrm>
          <a:prstGeom prst="rect">
            <a:avLst/>
          </a:prstGeom>
          <a:noFill/>
        </p:spPr>
        <p:txBody>
          <a:bodyPr wrap="square" rtlCol="0">
            <a:spAutoFit/>
          </a:bodyPr>
          <a:lstStyle/>
          <a:p>
            <a:pPr algn="ctr"/>
            <a:r>
              <a:rPr lang="pt-BR" sz="1400" b="1" dirty="0">
                <a:solidFill>
                  <a:schemeClr val="bg1">
                    <a:lumMod val="65000"/>
                  </a:schemeClr>
                </a:solidFill>
                <a:latin typeface="Panton" panose="00000500000000000000" pitchFamily="2" charset="0"/>
                <a:ea typeface="Times New Roman" panose="02020603050405020304" pitchFamily="18" charset="0"/>
                <a:cs typeface="Times New Roman" panose="02020603050405020304" pitchFamily="18" charset="0"/>
              </a:rPr>
              <a:t>2 - Não há conflito entre tarefas. </a:t>
            </a:r>
            <a:r>
              <a:rPr lang="pt-BR" sz="1400" dirty="0">
                <a:solidFill>
                  <a:schemeClr val="bg1">
                    <a:lumMod val="65000"/>
                  </a:schemeClr>
                </a:solidFill>
                <a:latin typeface="Panton" panose="00000500000000000000" pitchFamily="2" charset="0"/>
                <a:ea typeface="Times New Roman" panose="02020603050405020304" pitchFamily="18" charset="0"/>
                <a:cs typeface="Times New Roman" panose="02020603050405020304" pitchFamily="18" charset="0"/>
              </a:rPr>
              <a:t>Não podemos ler Atos 6 como se o ministério da oração e da pregação estivessem em oposição com o ministério de serviço social. Não há essa contradição, onde um é considerado mais espiritual e o outro menos. Tudo faz parte de uma única missão da Igreja.</a:t>
            </a:r>
          </a:p>
        </p:txBody>
      </p:sp>
      <p:sp>
        <p:nvSpPr>
          <p:cNvPr id="21" name="Título 15">
            <a:extLst>
              <a:ext uri="{FF2B5EF4-FFF2-40B4-BE49-F238E27FC236}">
                <a16:creationId xmlns:a16="http://schemas.microsoft.com/office/drawing/2014/main" id="{049C5332-19D8-7178-644D-74FF4C4F57DB}"/>
              </a:ext>
            </a:extLst>
          </p:cNvPr>
          <p:cNvSpPr txBox="1">
            <a:spLocks/>
          </p:cNvSpPr>
          <p:nvPr/>
        </p:nvSpPr>
        <p:spPr>
          <a:xfrm>
            <a:off x="8524572" y="740953"/>
            <a:ext cx="1710494"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II - A DELEGAÇÃO DE TAREFAS</a:t>
            </a:r>
          </a:p>
        </p:txBody>
      </p:sp>
      <p:sp>
        <p:nvSpPr>
          <p:cNvPr id="22" name="CaixaDeTexto 21">
            <a:extLst>
              <a:ext uri="{FF2B5EF4-FFF2-40B4-BE49-F238E27FC236}">
                <a16:creationId xmlns:a16="http://schemas.microsoft.com/office/drawing/2014/main" id="{9F84B7E9-83F5-6C5F-D621-B1ADD8764AEE}"/>
              </a:ext>
            </a:extLst>
          </p:cNvPr>
          <p:cNvSpPr txBox="1"/>
          <p:nvPr/>
        </p:nvSpPr>
        <p:spPr>
          <a:xfrm>
            <a:off x="8614987" y="2459739"/>
            <a:ext cx="1604313" cy="3754874"/>
          </a:xfrm>
          <a:prstGeom prst="rect">
            <a:avLst/>
          </a:prstGeom>
          <a:noFill/>
        </p:spPr>
        <p:txBody>
          <a:bodyPr wrap="square" rtlCol="0">
            <a:spAutoFit/>
          </a:bodyPr>
          <a:lstStyle/>
          <a:p>
            <a:pPr algn="ctr"/>
            <a:r>
              <a:rPr lang="pt-BR" sz="1400" dirty="0">
                <a:solidFill>
                  <a:schemeClr val="bg1">
                    <a:lumMod val="65000"/>
                  </a:schemeClr>
                </a:solidFill>
                <a:latin typeface="Panton Bold" panose="00000800000000000000" pitchFamily="2" charset="0"/>
              </a:rPr>
              <a:t>3 - Qual é a prioridade? </a:t>
            </a:r>
            <a:r>
              <a:rPr lang="pt-BR" sz="1400" dirty="0">
                <a:solidFill>
                  <a:schemeClr val="bg1">
                    <a:lumMod val="65000"/>
                  </a:schemeClr>
                </a:solidFill>
                <a:latin typeface="Panton" panose="00000500000000000000" pitchFamily="2" charset="0"/>
              </a:rPr>
              <a:t>É muito comum a ideia de que o cristão deve cuidar apenas da esfera espiritual e negligenciar a social. Cria-se dessa forma um entendimento nada bíblico de que a primeira deve ser privilegiada e a segunda, negligenciada. </a:t>
            </a:r>
          </a:p>
        </p:txBody>
      </p:sp>
      <p:sp>
        <p:nvSpPr>
          <p:cNvPr id="20" name="CaixaDeTexto 19">
            <a:extLst>
              <a:ext uri="{FF2B5EF4-FFF2-40B4-BE49-F238E27FC236}">
                <a16:creationId xmlns:a16="http://schemas.microsoft.com/office/drawing/2014/main" id="{830D306D-7511-286E-54C0-F1CE87989287}"/>
              </a:ext>
            </a:extLst>
          </p:cNvPr>
          <p:cNvSpPr txBox="1"/>
          <p:nvPr/>
        </p:nvSpPr>
        <p:spPr>
          <a:xfrm>
            <a:off x="623456" y="2459740"/>
            <a:ext cx="5694218" cy="4185761"/>
          </a:xfrm>
          <a:prstGeom prst="rect">
            <a:avLst/>
          </a:prstGeom>
          <a:noFill/>
        </p:spPr>
        <p:txBody>
          <a:bodyPr wrap="square" rtlCol="0">
            <a:spAutoFit/>
          </a:bodyPr>
          <a:lstStyle/>
          <a:p>
            <a:pPr algn="ctr"/>
            <a:r>
              <a:rPr lang="pt-BR" sz="1900" dirty="0">
                <a:latin typeface="Panton Bold" panose="00000800000000000000" pitchFamily="2" charset="0"/>
              </a:rPr>
              <a:t>1 - O ministério da oração e da Palavra. </a:t>
            </a:r>
            <a:r>
              <a:rPr lang="pt-BR" sz="1900" dirty="0">
                <a:latin typeface="Panton" panose="00000500000000000000" pitchFamily="2" charset="0"/>
              </a:rPr>
              <a:t>Diante do conflito, os apóstolos perceberam que a parte da comunidade que estava sendo negligenciada precisava de cuidados. Contudo, eles também perceberam que não poderiam resolver um problema criando outro. Cuidar dos mais necessitados era uma missão urgente da igreja, mas os ministérios da oração e pregação da Palavra de Deus também o eram (At 6.4). Tanto a parte social como a devocional e evangelística fazem parte de uma única missão da Igreja. Poderíamos dizer que são os dois lados de uma mesma moeda. Cuidar dos necessitados é importante, igualmente importante é a oração e a evangelização.</a:t>
            </a:r>
          </a:p>
        </p:txBody>
      </p:sp>
      <p:pic>
        <p:nvPicPr>
          <p:cNvPr id="2" name="Imagem 1">
            <a:extLst>
              <a:ext uri="{FF2B5EF4-FFF2-40B4-BE49-F238E27FC236}">
                <a16:creationId xmlns:a16="http://schemas.microsoft.com/office/drawing/2014/main" id="{4017E852-5A78-04BE-49DD-513185CB2F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23657959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E28DE-93A7-2951-4F29-4537D1C35BB6}"/>
            </a:ext>
          </a:extLst>
        </p:cNvPr>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0758D566-0E12-F29E-56DA-3CC40492B9B2}"/>
              </a:ext>
            </a:extLst>
          </p:cNvPr>
          <p:cNvSpPr/>
          <p:nvPr/>
        </p:nvSpPr>
        <p:spPr>
          <a:xfrm>
            <a:off x="2111216" y="457200"/>
            <a:ext cx="6241677" cy="6103257"/>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85E95877-83AD-53B5-209F-E7E40F24D35A}"/>
              </a:ext>
            </a:extLst>
          </p:cNvPr>
          <p:cNvSpPr>
            <a:spLocks noGrp="1"/>
          </p:cNvSpPr>
          <p:nvPr>
            <p:ph type="ctrTitle"/>
          </p:nvPr>
        </p:nvSpPr>
        <p:spPr>
          <a:xfrm>
            <a:off x="2111216" y="677772"/>
            <a:ext cx="6241677" cy="1447942"/>
          </a:xfrm>
        </p:spPr>
        <p:txBody>
          <a:bodyPr>
            <a:normAutofit/>
          </a:bodyPr>
          <a:lstStyle/>
          <a:p>
            <a:r>
              <a:rPr lang="pt-BR" sz="4000" dirty="0">
                <a:solidFill>
                  <a:schemeClr val="accent2">
                    <a:lumMod val="75000"/>
                  </a:schemeClr>
                </a:solidFill>
                <a:latin typeface="Panton ExtraBold" panose="00000900000000000000" pitchFamily="50" charset="0"/>
              </a:rPr>
              <a:t>II - A DELEGAÇÃO DE TAREFAS</a:t>
            </a:r>
          </a:p>
        </p:txBody>
      </p:sp>
      <p:sp>
        <p:nvSpPr>
          <p:cNvPr id="4" name="Retângulo: Cantos Arredondados 3">
            <a:extLst>
              <a:ext uri="{FF2B5EF4-FFF2-40B4-BE49-F238E27FC236}">
                <a16:creationId xmlns:a16="http://schemas.microsoft.com/office/drawing/2014/main" id="{21A7432E-29EC-2E63-24D5-C28B77FD8517}"/>
              </a:ext>
            </a:extLst>
          </p:cNvPr>
          <p:cNvSpPr/>
          <p:nvPr/>
        </p:nvSpPr>
        <p:spPr>
          <a:xfrm>
            <a:off x="276184"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Título 15">
            <a:extLst>
              <a:ext uri="{FF2B5EF4-FFF2-40B4-BE49-F238E27FC236}">
                <a16:creationId xmlns:a16="http://schemas.microsoft.com/office/drawing/2014/main" id="{CBE60DD8-37C1-6DFC-CF48-88D31808013F}"/>
              </a:ext>
            </a:extLst>
          </p:cNvPr>
          <p:cNvSpPr txBox="1">
            <a:spLocks/>
          </p:cNvSpPr>
          <p:nvPr/>
        </p:nvSpPr>
        <p:spPr>
          <a:xfrm>
            <a:off x="250193" y="740953"/>
            <a:ext cx="1710494"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II - A DELEGAÇÃO DE TAREFAS</a:t>
            </a:r>
          </a:p>
        </p:txBody>
      </p:sp>
      <p:sp>
        <p:nvSpPr>
          <p:cNvPr id="7" name="Retângulo: Cantos Arredondados 6">
            <a:extLst>
              <a:ext uri="{FF2B5EF4-FFF2-40B4-BE49-F238E27FC236}">
                <a16:creationId xmlns:a16="http://schemas.microsoft.com/office/drawing/2014/main" id="{94B66556-0555-E60D-260F-55E7CAA1A80A}"/>
              </a:ext>
            </a:extLst>
          </p:cNvPr>
          <p:cNvSpPr/>
          <p:nvPr/>
        </p:nvSpPr>
        <p:spPr>
          <a:xfrm>
            <a:off x="8580563"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Picture 4">
            <a:extLst>
              <a:ext uri="{FF2B5EF4-FFF2-40B4-BE49-F238E27FC236}">
                <a16:creationId xmlns:a16="http://schemas.microsoft.com/office/drawing/2014/main" id="{AC66B0C9-9702-4A38-2F4B-049A4693B3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8044" y="1780946"/>
            <a:ext cx="5251392" cy="850110"/>
          </a:xfrm>
          <a:prstGeom prst="rect">
            <a:avLst/>
          </a:prstGeom>
          <a:noFill/>
          <a:extLst>
            <a:ext uri="{909E8E84-426E-40DD-AFC4-6F175D3DCCD1}">
              <a14:hiddenFill xmlns:a14="http://schemas.microsoft.com/office/drawing/2010/main">
                <a:solidFill>
                  <a:srgbClr val="FFFFFF"/>
                </a:solidFill>
              </a14:hiddenFill>
            </a:ext>
          </a:extLst>
        </p:spPr>
      </p:pic>
      <p:sp>
        <p:nvSpPr>
          <p:cNvPr id="18" name="CaixaDeTexto 17">
            <a:extLst>
              <a:ext uri="{FF2B5EF4-FFF2-40B4-BE49-F238E27FC236}">
                <a16:creationId xmlns:a16="http://schemas.microsoft.com/office/drawing/2014/main" id="{ECF0F825-D25F-7E24-3D48-4071FCFDB336}"/>
              </a:ext>
            </a:extLst>
          </p:cNvPr>
          <p:cNvSpPr txBox="1"/>
          <p:nvPr/>
        </p:nvSpPr>
        <p:spPr>
          <a:xfrm>
            <a:off x="281726" y="2459739"/>
            <a:ext cx="1633506" cy="4185761"/>
          </a:xfrm>
          <a:prstGeom prst="rect">
            <a:avLst/>
          </a:prstGeom>
          <a:noFill/>
        </p:spPr>
        <p:txBody>
          <a:bodyPr wrap="square" rtlCol="0">
            <a:spAutoFit/>
          </a:bodyPr>
          <a:lstStyle/>
          <a:p>
            <a:pPr algn="ctr"/>
            <a:r>
              <a:rPr lang="pt-BR" sz="1400" dirty="0">
                <a:solidFill>
                  <a:schemeClr val="bg1">
                    <a:lumMod val="65000"/>
                  </a:schemeClr>
                </a:solidFill>
                <a:latin typeface="Panton Bold" panose="00000800000000000000" pitchFamily="2" charset="0"/>
              </a:rPr>
              <a:t>1 - O ministério da oração e da Palavra. </a:t>
            </a:r>
            <a:r>
              <a:rPr lang="pt-BR" sz="1400" dirty="0">
                <a:solidFill>
                  <a:schemeClr val="bg1">
                    <a:lumMod val="65000"/>
                  </a:schemeClr>
                </a:solidFill>
                <a:latin typeface="Panton" panose="00000500000000000000" pitchFamily="2" charset="0"/>
              </a:rPr>
              <a:t>Diante do conflito, os apóstolos perceberam que a parte da comunidade que estava sendo negligenciada precisava de cuidados. Contudo, eles também perceberam que não poderiam resolver um problema criando outro.</a:t>
            </a:r>
          </a:p>
        </p:txBody>
      </p:sp>
      <p:sp>
        <p:nvSpPr>
          <p:cNvPr id="21" name="Título 15">
            <a:extLst>
              <a:ext uri="{FF2B5EF4-FFF2-40B4-BE49-F238E27FC236}">
                <a16:creationId xmlns:a16="http://schemas.microsoft.com/office/drawing/2014/main" id="{32470D8D-FCF7-E012-0B55-828F2F1FEC27}"/>
              </a:ext>
            </a:extLst>
          </p:cNvPr>
          <p:cNvSpPr txBox="1">
            <a:spLocks/>
          </p:cNvSpPr>
          <p:nvPr/>
        </p:nvSpPr>
        <p:spPr>
          <a:xfrm>
            <a:off x="8525464" y="740953"/>
            <a:ext cx="1754499"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II - A DELEGAÇÃO DE TAREFAS</a:t>
            </a:r>
          </a:p>
        </p:txBody>
      </p:sp>
      <p:sp>
        <p:nvSpPr>
          <p:cNvPr id="22" name="CaixaDeTexto 21">
            <a:extLst>
              <a:ext uri="{FF2B5EF4-FFF2-40B4-BE49-F238E27FC236}">
                <a16:creationId xmlns:a16="http://schemas.microsoft.com/office/drawing/2014/main" id="{8BD78A03-C22D-A8E4-E7C7-2270F22B914A}"/>
              </a:ext>
            </a:extLst>
          </p:cNvPr>
          <p:cNvSpPr txBox="1"/>
          <p:nvPr/>
        </p:nvSpPr>
        <p:spPr>
          <a:xfrm>
            <a:off x="8599221" y="2459739"/>
            <a:ext cx="1615329" cy="3754874"/>
          </a:xfrm>
          <a:prstGeom prst="rect">
            <a:avLst/>
          </a:prstGeom>
          <a:noFill/>
        </p:spPr>
        <p:txBody>
          <a:bodyPr wrap="square" rtlCol="0">
            <a:spAutoFit/>
          </a:bodyPr>
          <a:lstStyle/>
          <a:p>
            <a:pPr algn="ctr"/>
            <a:r>
              <a:rPr lang="pt-BR" sz="1400" dirty="0">
                <a:solidFill>
                  <a:schemeClr val="bg1">
                    <a:lumMod val="65000"/>
                  </a:schemeClr>
                </a:solidFill>
                <a:latin typeface="Panton Bold" panose="00000800000000000000" pitchFamily="2" charset="0"/>
              </a:rPr>
              <a:t>3 - Qual é a prioridade? </a:t>
            </a:r>
            <a:r>
              <a:rPr lang="pt-BR" sz="1400" dirty="0">
                <a:solidFill>
                  <a:schemeClr val="bg1">
                    <a:lumMod val="65000"/>
                  </a:schemeClr>
                </a:solidFill>
                <a:latin typeface="Panton" panose="00000500000000000000" pitchFamily="2" charset="0"/>
              </a:rPr>
              <a:t>É muito comum a ideia de que o cristão deve cuidar apenas da esfera espiritual e negligenciar a social. Cria-se dessa forma um entendimento nada bíblico de que a primeira deve ser privilegiada e a segunda, negligenciada. </a:t>
            </a:r>
          </a:p>
        </p:txBody>
      </p:sp>
      <p:sp>
        <p:nvSpPr>
          <p:cNvPr id="20" name="CaixaDeTexto 19">
            <a:extLst>
              <a:ext uri="{FF2B5EF4-FFF2-40B4-BE49-F238E27FC236}">
                <a16:creationId xmlns:a16="http://schemas.microsoft.com/office/drawing/2014/main" id="{B90AFC3C-CA43-7B41-EE06-8A84AD6ED762}"/>
              </a:ext>
            </a:extLst>
          </p:cNvPr>
          <p:cNvSpPr txBox="1"/>
          <p:nvPr/>
        </p:nvSpPr>
        <p:spPr>
          <a:xfrm>
            <a:off x="2423149" y="2459740"/>
            <a:ext cx="5694218" cy="3693319"/>
          </a:xfrm>
          <a:prstGeom prst="rect">
            <a:avLst/>
          </a:prstGeom>
          <a:noFill/>
        </p:spPr>
        <p:txBody>
          <a:bodyPr wrap="square" rtlCol="0">
            <a:spAutoFit/>
          </a:bodyPr>
          <a:lstStyle/>
          <a:p>
            <a:pPr algn="ctr"/>
            <a:r>
              <a:rPr lang="pt-BR" sz="1950" b="1" dirty="0">
                <a:latin typeface="Panton" panose="00000500000000000000" pitchFamily="2" charset="0"/>
                <a:ea typeface="Times New Roman" panose="02020603050405020304" pitchFamily="18" charset="0"/>
                <a:cs typeface="Times New Roman" panose="02020603050405020304" pitchFamily="18" charset="0"/>
              </a:rPr>
              <a:t>2 - Não há conflito entre tarefas. </a:t>
            </a:r>
            <a:r>
              <a:rPr lang="pt-BR" sz="1950" dirty="0">
                <a:latin typeface="Panton" panose="00000500000000000000" pitchFamily="2" charset="0"/>
                <a:ea typeface="Times New Roman" panose="02020603050405020304" pitchFamily="18" charset="0"/>
                <a:cs typeface="Times New Roman" panose="02020603050405020304" pitchFamily="18" charset="0"/>
              </a:rPr>
              <a:t>Não podemos ler Atos 6 como se o ministério da oração e da pregação estivessem em oposição com o ministério de serviço social. Não há essa contradição, onde um é considerado mais espiritual e o outro menos. Tudo faz parte de uma única missão da Igreja. Assim, se a igreja ora e prega, mas não cuida dos necessitados, ela falha em sua missão. Da mesma forma, se a igreja se torna apenas um centro social, negligenciando a oração e a pregação, ela perde a sua essência, deixa de ser Igreja de Cristo e, por isso, também falha em sua missão.</a:t>
            </a:r>
          </a:p>
        </p:txBody>
      </p:sp>
      <p:pic>
        <p:nvPicPr>
          <p:cNvPr id="2" name="Imagem 1">
            <a:extLst>
              <a:ext uri="{FF2B5EF4-FFF2-40B4-BE49-F238E27FC236}">
                <a16:creationId xmlns:a16="http://schemas.microsoft.com/office/drawing/2014/main" id="{0A2D7A8A-5528-34E3-30B6-BC4158FEF7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7955109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CB147-96D7-CEA2-8DC7-4F13F77ADA71}"/>
            </a:ext>
          </a:extLst>
        </p:cNvPr>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EA631EC9-DFA4-FE19-E840-B906CAC3F1FB}"/>
              </a:ext>
            </a:extLst>
          </p:cNvPr>
          <p:cNvSpPr/>
          <p:nvPr/>
        </p:nvSpPr>
        <p:spPr>
          <a:xfrm>
            <a:off x="3907126" y="457200"/>
            <a:ext cx="6241677" cy="6103257"/>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C23B37F9-D591-25E2-CAAA-881E293AEDDF}"/>
              </a:ext>
            </a:extLst>
          </p:cNvPr>
          <p:cNvSpPr>
            <a:spLocks noGrp="1"/>
          </p:cNvSpPr>
          <p:nvPr>
            <p:ph type="ctrTitle"/>
          </p:nvPr>
        </p:nvSpPr>
        <p:spPr>
          <a:xfrm>
            <a:off x="3907126" y="677772"/>
            <a:ext cx="6241677" cy="1447942"/>
          </a:xfrm>
        </p:spPr>
        <p:txBody>
          <a:bodyPr>
            <a:normAutofit/>
          </a:bodyPr>
          <a:lstStyle/>
          <a:p>
            <a:r>
              <a:rPr lang="pt-BR" sz="4000" dirty="0">
                <a:solidFill>
                  <a:schemeClr val="accent2">
                    <a:lumMod val="75000"/>
                  </a:schemeClr>
                </a:solidFill>
                <a:latin typeface="Panton ExtraBold" panose="00000900000000000000" pitchFamily="50" charset="0"/>
              </a:rPr>
              <a:t>II - A DELEGAÇÃO DE TAREFAS</a:t>
            </a:r>
          </a:p>
        </p:txBody>
      </p:sp>
      <p:sp>
        <p:nvSpPr>
          <p:cNvPr id="4" name="Retângulo: Cantos Arredondados 3">
            <a:extLst>
              <a:ext uri="{FF2B5EF4-FFF2-40B4-BE49-F238E27FC236}">
                <a16:creationId xmlns:a16="http://schemas.microsoft.com/office/drawing/2014/main" id="{A0342C11-1B01-679B-1EA0-F0873B64815F}"/>
              </a:ext>
            </a:extLst>
          </p:cNvPr>
          <p:cNvSpPr/>
          <p:nvPr/>
        </p:nvSpPr>
        <p:spPr>
          <a:xfrm>
            <a:off x="276184"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Título 15">
            <a:extLst>
              <a:ext uri="{FF2B5EF4-FFF2-40B4-BE49-F238E27FC236}">
                <a16:creationId xmlns:a16="http://schemas.microsoft.com/office/drawing/2014/main" id="{755B87DE-7C5B-E649-20AB-B8CA1B163907}"/>
              </a:ext>
            </a:extLst>
          </p:cNvPr>
          <p:cNvSpPr txBox="1">
            <a:spLocks/>
          </p:cNvSpPr>
          <p:nvPr/>
        </p:nvSpPr>
        <p:spPr>
          <a:xfrm>
            <a:off x="265960" y="740953"/>
            <a:ext cx="1649080"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II - A DELEGAÇÃO DE TAREFAS</a:t>
            </a:r>
          </a:p>
        </p:txBody>
      </p:sp>
      <p:sp>
        <p:nvSpPr>
          <p:cNvPr id="7" name="Retângulo: Cantos Arredondados 6">
            <a:extLst>
              <a:ext uri="{FF2B5EF4-FFF2-40B4-BE49-F238E27FC236}">
                <a16:creationId xmlns:a16="http://schemas.microsoft.com/office/drawing/2014/main" id="{B7F94263-BCE5-DE1F-1F71-60EA5C487E40}"/>
              </a:ext>
            </a:extLst>
          </p:cNvPr>
          <p:cNvSpPr/>
          <p:nvPr/>
        </p:nvSpPr>
        <p:spPr>
          <a:xfrm>
            <a:off x="2094711" y="472673"/>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Picture 4">
            <a:extLst>
              <a:ext uri="{FF2B5EF4-FFF2-40B4-BE49-F238E27FC236}">
                <a16:creationId xmlns:a16="http://schemas.microsoft.com/office/drawing/2014/main" id="{AAB3548A-2151-4C4E-16F5-38067C097E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3954" y="1780946"/>
            <a:ext cx="5251392" cy="850110"/>
          </a:xfrm>
          <a:prstGeom prst="rect">
            <a:avLst/>
          </a:prstGeom>
          <a:noFill/>
          <a:extLst>
            <a:ext uri="{909E8E84-426E-40DD-AFC4-6F175D3DCCD1}">
              <a14:hiddenFill xmlns:a14="http://schemas.microsoft.com/office/drawing/2010/main">
                <a:solidFill>
                  <a:srgbClr val="FFFFFF"/>
                </a:solidFill>
              </a14:hiddenFill>
            </a:ext>
          </a:extLst>
        </p:spPr>
      </p:pic>
      <p:sp>
        <p:nvSpPr>
          <p:cNvPr id="18" name="CaixaDeTexto 17">
            <a:extLst>
              <a:ext uri="{FF2B5EF4-FFF2-40B4-BE49-F238E27FC236}">
                <a16:creationId xmlns:a16="http://schemas.microsoft.com/office/drawing/2014/main" id="{7D81EF89-EF72-338E-7A24-978166412683}"/>
              </a:ext>
            </a:extLst>
          </p:cNvPr>
          <p:cNvSpPr txBox="1"/>
          <p:nvPr/>
        </p:nvSpPr>
        <p:spPr>
          <a:xfrm>
            <a:off x="291950" y="2459739"/>
            <a:ext cx="1623090" cy="4185761"/>
          </a:xfrm>
          <a:prstGeom prst="rect">
            <a:avLst/>
          </a:prstGeom>
          <a:noFill/>
        </p:spPr>
        <p:txBody>
          <a:bodyPr wrap="square" rtlCol="0">
            <a:spAutoFit/>
          </a:bodyPr>
          <a:lstStyle/>
          <a:p>
            <a:pPr algn="ctr"/>
            <a:r>
              <a:rPr lang="pt-BR" sz="1400" dirty="0">
                <a:solidFill>
                  <a:schemeClr val="bg1">
                    <a:lumMod val="65000"/>
                  </a:schemeClr>
                </a:solidFill>
                <a:latin typeface="Panton Bold" panose="00000800000000000000" pitchFamily="2" charset="0"/>
              </a:rPr>
              <a:t>1 - O ministério da oração e da Palavra. </a:t>
            </a:r>
            <a:r>
              <a:rPr lang="pt-BR" sz="1400" dirty="0">
                <a:solidFill>
                  <a:schemeClr val="bg1">
                    <a:lumMod val="65000"/>
                  </a:schemeClr>
                </a:solidFill>
                <a:latin typeface="Panton" panose="00000500000000000000" pitchFamily="2" charset="0"/>
              </a:rPr>
              <a:t>Diante do conflito, os apóstolos perceberam que a parte da comunidade que estava sendo negligenciada precisava de cuidados. Contudo, eles também perceberam que não poderiam resolver um problema criando outro.</a:t>
            </a:r>
          </a:p>
        </p:txBody>
      </p:sp>
      <p:sp>
        <p:nvSpPr>
          <p:cNvPr id="21" name="Título 15">
            <a:extLst>
              <a:ext uri="{FF2B5EF4-FFF2-40B4-BE49-F238E27FC236}">
                <a16:creationId xmlns:a16="http://schemas.microsoft.com/office/drawing/2014/main" id="{9358846F-26E6-2C2A-06DD-112AB1BF143E}"/>
              </a:ext>
            </a:extLst>
          </p:cNvPr>
          <p:cNvSpPr txBox="1">
            <a:spLocks/>
          </p:cNvSpPr>
          <p:nvPr/>
        </p:nvSpPr>
        <p:spPr>
          <a:xfrm>
            <a:off x="2108255" y="756426"/>
            <a:ext cx="1619770"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II - A DELEGAÇÃO DE TAREFAS</a:t>
            </a:r>
          </a:p>
        </p:txBody>
      </p:sp>
      <p:sp>
        <p:nvSpPr>
          <p:cNvPr id="22" name="CaixaDeTexto 21">
            <a:extLst>
              <a:ext uri="{FF2B5EF4-FFF2-40B4-BE49-F238E27FC236}">
                <a16:creationId xmlns:a16="http://schemas.microsoft.com/office/drawing/2014/main" id="{37493C16-31A5-AE27-A802-0CEE00E4D30D}"/>
              </a:ext>
            </a:extLst>
          </p:cNvPr>
          <p:cNvSpPr txBox="1"/>
          <p:nvPr/>
        </p:nvSpPr>
        <p:spPr>
          <a:xfrm>
            <a:off x="2088599" y="2475212"/>
            <a:ext cx="1655192" cy="4185761"/>
          </a:xfrm>
          <a:prstGeom prst="rect">
            <a:avLst/>
          </a:prstGeom>
          <a:noFill/>
        </p:spPr>
        <p:txBody>
          <a:bodyPr wrap="square" rtlCol="0">
            <a:spAutoFit/>
          </a:bodyPr>
          <a:lstStyle/>
          <a:p>
            <a:pPr algn="ctr"/>
            <a:r>
              <a:rPr lang="pt-BR" sz="1400" b="1" dirty="0">
                <a:solidFill>
                  <a:schemeClr val="bg1">
                    <a:lumMod val="65000"/>
                  </a:schemeClr>
                </a:solidFill>
                <a:latin typeface="Panton" panose="00000500000000000000" pitchFamily="2" charset="0"/>
                <a:ea typeface="Times New Roman" panose="02020603050405020304" pitchFamily="18" charset="0"/>
                <a:cs typeface="Times New Roman" panose="02020603050405020304" pitchFamily="18" charset="0"/>
              </a:rPr>
              <a:t>2 - Não há conflito entre tarefas. </a:t>
            </a:r>
            <a:r>
              <a:rPr lang="pt-BR" sz="1400" dirty="0">
                <a:solidFill>
                  <a:schemeClr val="bg1">
                    <a:lumMod val="65000"/>
                  </a:schemeClr>
                </a:solidFill>
                <a:latin typeface="Panton" panose="00000500000000000000" pitchFamily="2" charset="0"/>
                <a:ea typeface="Times New Roman" panose="02020603050405020304" pitchFamily="18" charset="0"/>
                <a:cs typeface="Times New Roman" panose="02020603050405020304" pitchFamily="18" charset="0"/>
              </a:rPr>
              <a:t>Não podemos ler Atos 6 como se o ministério da oração e da pregação estivessem em oposição com o ministério de serviço social. Não há essa contradição, onde um é considerado mais espiritual e o outro menos. Tudo faz parte de uma única missão da Igreja.</a:t>
            </a:r>
          </a:p>
        </p:txBody>
      </p:sp>
      <p:sp>
        <p:nvSpPr>
          <p:cNvPr id="20" name="CaixaDeTexto 19">
            <a:extLst>
              <a:ext uri="{FF2B5EF4-FFF2-40B4-BE49-F238E27FC236}">
                <a16:creationId xmlns:a16="http://schemas.microsoft.com/office/drawing/2014/main" id="{4DAA4D4A-C975-F648-5BE5-CFDB85611C1E}"/>
              </a:ext>
            </a:extLst>
          </p:cNvPr>
          <p:cNvSpPr txBox="1"/>
          <p:nvPr/>
        </p:nvSpPr>
        <p:spPr>
          <a:xfrm>
            <a:off x="4219059" y="2459740"/>
            <a:ext cx="5694218" cy="4093428"/>
          </a:xfrm>
          <a:prstGeom prst="rect">
            <a:avLst/>
          </a:prstGeom>
          <a:noFill/>
        </p:spPr>
        <p:txBody>
          <a:bodyPr wrap="square" rtlCol="0">
            <a:spAutoFit/>
          </a:bodyPr>
          <a:lstStyle/>
          <a:p>
            <a:pPr algn="ctr"/>
            <a:r>
              <a:rPr lang="pt-BR" sz="2000" dirty="0">
                <a:latin typeface="Panton Bold" panose="00000800000000000000" pitchFamily="2" charset="0"/>
              </a:rPr>
              <a:t>3 - A Diaconia. </a:t>
            </a:r>
            <a:r>
              <a:rPr lang="pt-BR" sz="2000" dirty="0">
                <a:latin typeface="Panton" panose="00000500000000000000" pitchFamily="2" charset="0"/>
              </a:rPr>
              <a:t>O parecer dos apóstolos foi que eles constituíssem pessoas habilitadas sobre o que eles denominaram de “este importante negócio” (At 6.3). É, portanto, uma referência ao “serviço” ou “diaconia”, identificado no versículo 3 como “servir” às mesas (At 6.3). A palavra “diaconia” tem a ver mais com a função do que com a forma. Assim, em Atos 6 o que está mais em destaque é a função exercida pelos sete diáconos do cargo ou ofício ocupado por eles. O contexto favorece esse entendimento. Contudo, essa narrativa bíblica fundamenta a instituição do diaconato cristão. </a:t>
            </a:r>
          </a:p>
        </p:txBody>
      </p:sp>
      <p:pic>
        <p:nvPicPr>
          <p:cNvPr id="2" name="Imagem 1">
            <a:extLst>
              <a:ext uri="{FF2B5EF4-FFF2-40B4-BE49-F238E27FC236}">
                <a16:creationId xmlns:a16="http://schemas.microsoft.com/office/drawing/2014/main" id="{97962F54-9834-9E91-27DC-21AB24BD86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
        <p:nvSpPr>
          <p:cNvPr id="6" name="Retângulo: Cantos Arredondados 5">
            <a:extLst>
              <a:ext uri="{FF2B5EF4-FFF2-40B4-BE49-F238E27FC236}">
                <a16:creationId xmlns:a16="http://schemas.microsoft.com/office/drawing/2014/main" id="{2BCB997A-5507-6B14-891C-C24AA98709F7}"/>
              </a:ext>
            </a:extLst>
          </p:cNvPr>
          <p:cNvSpPr/>
          <p:nvPr/>
        </p:nvSpPr>
        <p:spPr>
          <a:xfrm>
            <a:off x="1214662" y="3857669"/>
            <a:ext cx="8698615" cy="2524397"/>
          </a:xfrm>
          <a:prstGeom prst="roundRect">
            <a:avLst/>
          </a:prstGeom>
          <a:solidFill>
            <a:srgbClr val="FFD93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tx1"/>
                </a:solidFill>
                <a:latin typeface="Panton" panose="00000500000000000000" pitchFamily="2" charset="0"/>
              </a:rPr>
              <a:t>Outrossim, devemos enfatizar aqui que a diaconia era vista pelos apóstolos como um “importante” negócio, ou seja, algo necessário à igreja. Esse entendimento apostólico contradiz o que muitos pensam atualmente a respeito do serviço da diaconia. Infelizmente, há os que enxergam um diácono como um obreiro de classe inferior. Mas no contexto bíblico, a diaconia é um serviço especial onde somente pessoas especiais, isto é, com as qualificações bíblicas exigidas, podem trabalhar.</a:t>
            </a:r>
            <a:endParaRPr lang="pt-BR" sz="2000" dirty="0">
              <a:solidFill>
                <a:schemeClr val="tx1"/>
              </a:solidFill>
            </a:endParaRPr>
          </a:p>
        </p:txBody>
      </p:sp>
    </p:spTree>
    <p:extLst>
      <p:ext uri="{BB962C8B-B14F-4D97-AF65-F5344CB8AC3E}">
        <p14:creationId xmlns:p14="http://schemas.microsoft.com/office/powerpoint/2010/main" val="36408039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ppt_x"/>
                                          </p:val>
                                        </p:tav>
                                      </p:tavLst>
                                    </p:anim>
                                    <p:anim calcmode="lin" valueType="num">
                                      <p:cBhvr additive="base">
                                        <p:cTn id="13" dur="500"/>
                                        <p:tgtEl>
                                          <p:spTgt spid="6"/>
                                        </p:tgtEl>
                                        <p:attrNameLst>
                                          <p:attrName>ppt_y</p:attrName>
                                        </p:attrNameLst>
                                      </p:cBhvr>
                                      <p:tavLst>
                                        <p:tav tm="0">
                                          <p:val>
                                            <p:strVal val="ppt_y"/>
                                          </p:val>
                                        </p:tav>
                                        <p:tav tm="100000">
                                          <p:val>
                                            <p:strVal val="1+ppt_h/2"/>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292FB-C876-574F-B800-FEE86608D74D}"/>
            </a:ext>
          </a:extLst>
        </p:cNvPr>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8E7A28EB-E602-4BC2-54D7-B65FF3087653}"/>
              </a:ext>
            </a:extLst>
          </p:cNvPr>
          <p:cNvSpPr/>
          <p:nvPr/>
        </p:nvSpPr>
        <p:spPr>
          <a:xfrm>
            <a:off x="311523" y="457200"/>
            <a:ext cx="8170325" cy="6103257"/>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D5B19E14-ABBC-0116-32D4-80317DDB5724}"/>
              </a:ext>
            </a:extLst>
          </p:cNvPr>
          <p:cNvSpPr>
            <a:spLocks noGrp="1"/>
          </p:cNvSpPr>
          <p:nvPr>
            <p:ph type="ctrTitle"/>
          </p:nvPr>
        </p:nvSpPr>
        <p:spPr>
          <a:xfrm>
            <a:off x="311523" y="663917"/>
            <a:ext cx="8170325" cy="1447942"/>
          </a:xfrm>
        </p:spPr>
        <p:txBody>
          <a:bodyPr>
            <a:noAutofit/>
          </a:bodyPr>
          <a:lstStyle/>
          <a:p>
            <a:r>
              <a:rPr lang="pt-BR" sz="4000" dirty="0">
                <a:solidFill>
                  <a:schemeClr val="accent2">
                    <a:lumMod val="75000"/>
                  </a:schemeClr>
                </a:solidFill>
                <a:latin typeface="Panton ExtraBold" panose="00000900000000000000" pitchFamily="50" charset="0"/>
              </a:rPr>
              <a:t>III - SEGUINDO OS PRINCÍPIOS CRISTÃOS</a:t>
            </a:r>
          </a:p>
        </p:txBody>
      </p:sp>
      <p:sp>
        <p:nvSpPr>
          <p:cNvPr id="4" name="Retângulo: Cantos Arredondados 3">
            <a:extLst>
              <a:ext uri="{FF2B5EF4-FFF2-40B4-BE49-F238E27FC236}">
                <a16:creationId xmlns:a16="http://schemas.microsoft.com/office/drawing/2014/main" id="{1009725C-25F1-6E33-1558-4DD05CB2DB34}"/>
              </a:ext>
            </a:extLst>
          </p:cNvPr>
          <p:cNvSpPr/>
          <p:nvPr/>
        </p:nvSpPr>
        <p:spPr>
          <a:xfrm>
            <a:off x="8721692"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Título 15">
            <a:extLst>
              <a:ext uri="{FF2B5EF4-FFF2-40B4-BE49-F238E27FC236}">
                <a16:creationId xmlns:a16="http://schemas.microsoft.com/office/drawing/2014/main" id="{5DF08586-8F9E-0639-24B1-D6C351ADF4DD}"/>
              </a:ext>
            </a:extLst>
          </p:cNvPr>
          <p:cNvSpPr txBox="1">
            <a:spLocks/>
          </p:cNvSpPr>
          <p:nvPr/>
        </p:nvSpPr>
        <p:spPr>
          <a:xfrm>
            <a:off x="8695701" y="740953"/>
            <a:ext cx="1710494"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III - SEGUINDO OS PRINCÍPIOS CRISTÃOS</a:t>
            </a:r>
          </a:p>
        </p:txBody>
      </p:sp>
      <p:pic>
        <p:nvPicPr>
          <p:cNvPr id="12" name="Picture 4">
            <a:extLst>
              <a:ext uri="{FF2B5EF4-FFF2-40B4-BE49-F238E27FC236}">
                <a16:creationId xmlns:a16="http://schemas.microsoft.com/office/drawing/2014/main" id="{A5785F62-3535-79C1-BA12-DF60264820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350" y="1780946"/>
            <a:ext cx="6995940" cy="850110"/>
          </a:xfrm>
          <a:prstGeom prst="rect">
            <a:avLst/>
          </a:prstGeom>
          <a:noFill/>
          <a:extLst>
            <a:ext uri="{909E8E84-426E-40DD-AFC4-6F175D3DCCD1}">
              <a14:hiddenFill xmlns:a14="http://schemas.microsoft.com/office/drawing/2010/main">
                <a:solidFill>
                  <a:srgbClr val="FFFFFF"/>
                </a:solidFill>
              </a14:hiddenFill>
            </a:ext>
          </a:extLst>
        </p:spPr>
      </p:pic>
      <p:sp>
        <p:nvSpPr>
          <p:cNvPr id="18" name="CaixaDeTexto 17">
            <a:extLst>
              <a:ext uri="{FF2B5EF4-FFF2-40B4-BE49-F238E27FC236}">
                <a16:creationId xmlns:a16="http://schemas.microsoft.com/office/drawing/2014/main" id="{B4EC1F8A-26AB-346B-47A6-8D1A9A238C48}"/>
              </a:ext>
            </a:extLst>
          </p:cNvPr>
          <p:cNvSpPr txBox="1"/>
          <p:nvPr/>
        </p:nvSpPr>
        <p:spPr>
          <a:xfrm>
            <a:off x="8711660" y="2459739"/>
            <a:ext cx="1649080" cy="4185761"/>
          </a:xfrm>
          <a:prstGeom prst="rect">
            <a:avLst/>
          </a:prstGeom>
          <a:noFill/>
        </p:spPr>
        <p:txBody>
          <a:bodyPr wrap="square" rtlCol="0">
            <a:spAutoFit/>
          </a:bodyPr>
          <a:lstStyle/>
          <a:p>
            <a:pPr algn="ctr"/>
            <a:r>
              <a:rPr lang="pt-BR" sz="1400" b="1" dirty="0">
                <a:solidFill>
                  <a:schemeClr val="bg1">
                    <a:lumMod val="65000"/>
                  </a:schemeClr>
                </a:solidFill>
                <a:latin typeface="Panton" panose="00000500000000000000" pitchFamily="2" charset="0"/>
                <a:ea typeface="Times New Roman" panose="02020603050405020304" pitchFamily="18" charset="0"/>
                <a:cs typeface="Times New Roman" panose="02020603050405020304" pitchFamily="18" charset="0"/>
              </a:rPr>
              <a:t>2 - Não há conflito entre tarefas. </a:t>
            </a:r>
            <a:r>
              <a:rPr lang="pt-BR" sz="1400" dirty="0">
                <a:solidFill>
                  <a:schemeClr val="bg1">
                    <a:lumMod val="65000"/>
                  </a:schemeClr>
                </a:solidFill>
                <a:latin typeface="Panton" panose="00000500000000000000" pitchFamily="2" charset="0"/>
                <a:ea typeface="Times New Roman" panose="02020603050405020304" pitchFamily="18" charset="0"/>
                <a:cs typeface="Times New Roman" panose="02020603050405020304" pitchFamily="18" charset="0"/>
              </a:rPr>
              <a:t>Não podemos ler Atos 6 como se o ministério da oração e da pregação estivessem em oposição com o ministério de serviço social. Não há essa contradição, onde um é considerado mais espiritual e o outro menos. Tudo faz parte de uma única missão da Igreja.</a:t>
            </a:r>
          </a:p>
        </p:txBody>
      </p:sp>
      <p:sp>
        <p:nvSpPr>
          <p:cNvPr id="20" name="CaixaDeTexto 19">
            <a:extLst>
              <a:ext uri="{FF2B5EF4-FFF2-40B4-BE49-F238E27FC236}">
                <a16:creationId xmlns:a16="http://schemas.microsoft.com/office/drawing/2014/main" id="{C12B1714-280D-E19A-C279-EC22565F5989}"/>
              </a:ext>
            </a:extLst>
          </p:cNvPr>
          <p:cNvSpPr txBox="1"/>
          <p:nvPr/>
        </p:nvSpPr>
        <p:spPr>
          <a:xfrm>
            <a:off x="623455" y="2459740"/>
            <a:ext cx="7511551" cy="3893374"/>
          </a:xfrm>
          <a:prstGeom prst="rect">
            <a:avLst/>
          </a:prstGeom>
          <a:noFill/>
        </p:spPr>
        <p:txBody>
          <a:bodyPr wrap="square" rtlCol="0">
            <a:spAutoFit/>
          </a:bodyPr>
          <a:lstStyle/>
          <a:p>
            <a:pPr algn="ctr"/>
            <a:r>
              <a:rPr lang="pt-BR" sz="1900" dirty="0">
                <a:latin typeface="Panton Bold" panose="00000800000000000000" pitchFamily="2" charset="0"/>
              </a:rPr>
              <a:t>1 - Privilegiando o caráter. </a:t>
            </a:r>
            <a:r>
              <a:rPr lang="pt-BR" sz="1900" dirty="0">
                <a:latin typeface="Panton" panose="00000500000000000000" pitchFamily="2" charset="0"/>
              </a:rPr>
              <a:t>Nas exigências das qualificações exigidas para o exercício do diaconato, o caráter ganha ênfase: “Escolhei, pois, irmãos, dentre vós, sete varões de boa reputação, cheios do Espírito Santo e de sabedoria, aos quais constituamos sobre este importante negócio” (At 6.3). Aqueles que iriam “cuidar das mesas” deveriam ser pessoas de “boa reputação”. A palavra “boa reputação” traduz o termo grego </a:t>
            </a:r>
            <a:r>
              <a:rPr lang="pt-BR" sz="1900" dirty="0" err="1">
                <a:latin typeface="Panton" panose="00000500000000000000" pitchFamily="2" charset="0"/>
              </a:rPr>
              <a:t>martyreo</a:t>
            </a:r>
            <a:r>
              <a:rPr lang="pt-BR" sz="1900" dirty="0">
                <a:latin typeface="Panton" panose="00000500000000000000" pitchFamily="2" charset="0"/>
              </a:rPr>
              <a:t>, que significa “testemunha” ou “mártir”, quer dizer uma pessoa autêntica, honesta, correta e que não negocia valores para exercer a função da diaconia. Às vezes pensamos que essas exigências eram apenas para os dias bíblicos, o que evidentemente é um equívoco. Se para aqueles que se dedicariam apenas em “servir as mesas”, isto é, os diáconos, era exigido “boa reputação”, então o que dizer dos pastores que cuidam de todo o rebanho?</a:t>
            </a:r>
          </a:p>
        </p:txBody>
      </p:sp>
      <p:pic>
        <p:nvPicPr>
          <p:cNvPr id="2" name="Imagem 1">
            <a:extLst>
              <a:ext uri="{FF2B5EF4-FFF2-40B4-BE49-F238E27FC236}">
                <a16:creationId xmlns:a16="http://schemas.microsoft.com/office/drawing/2014/main" id="{558543BF-1685-A6DD-28BE-4128A5B782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15731284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B2DD-1B0C-B47E-7603-D775AF2969FF}"/>
            </a:ext>
          </a:extLst>
        </p:cNvPr>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C05C092B-2113-BC16-B147-475049EC6CC0}"/>
              </a:ext>
            </a:extLst>
          </p:cNvPr>
          <p:cNvSpPr/>
          <p:nvPr/>
        </p:nvSpPr>
        <p:spPr>
          <a:xfrm>
            <a:off x="2111216" y="457200"/>
            <a:ext cx="8309791" cy="6103257"/>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B132CBD3-8627-1E87-BB99-EBAE88155EB9}"/>
              </a:ext>
            </a:extLst>
          </p:cNvPr>
          <p:cNvSpPr>
            <a:spLocks noGrp="1"/>
          </p:cNvSpPr>
          <p:nvPr>
            <p:ph type="ctrTitle"/>
          </p:nvPr>
        </p:nvSpPr>
        <p:spPr>
          <a:xfrm>
            <a:off x="2111216" y="677772"/>
            <a:ext cx="8309791" cy="1447942"/>
          </a:xfrm>
        </p:spPr>
        <p:txBody>
          <a:bodyPr>
            <a:normAutofit/>
          </a:bodyPr>
          <a:lstStyle/>
          <a:p>
            <a:r>
              <a:rPr lang="pt-BR" sz="4000" dirty="0">
                <a:solidFill>
                  <a:schemeClr val="accent2">
                    <a:lumMod val="75000"/>
                  </a:schemeClr>
                </a:solidFill>
                <a:latin typeface="Panton ExtraBold" panose="00000900000000000000" pitchFamily="50" charset="0"/>
              </a:rPr>
              <a:t>III - SEGUINDO OS PRINCÍPIOS CRISTÃOS</a:t>
            </a:r>
          </a:p>
        </p:txBody>
      </p:sp>
      <p:sp>
        <p:nvSpPr>
          <p:cNvPr id="4" name="Retângulo: Cantos Arredondados 3">
            <a:extLst>
              <a:ext uri="{FF2B5EF4-FFF2-40B4-BE49-F238E27FC236}">
                <a16:creationId xmlns:a16="http://schemas.microsoft.com/office/drawing/2014/main" id="{6554690E-1964-AE2E-DEA9-4665653F16F5}"/>
              </a:ext>
            </a:extLst>
          </p:cNvPr>
          <p:cNvSpPr/>
          <p:nvPr/>
        </p:nvSpPr>
        <p:spPr>
          <a:xfrm>
            <a:off x="276184"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Título 15">
            <a:extLst>
              <a:ext uri="{FF2B5EF4-FFF2-40B4-BE49-F238E27FC236}">
                <a16:creationId xmlns:a16="http://schemas.microsoft.com/office/drawing/2014/main" id="{A4D2487C-D739-4313-D698-FF6BA1E20E9F}"/>
              </a:ext>
            </a:extLst>
          </p:cNvPr>
          <p:cNvSpPr txBox="1">
            <a:spLocks/>
          </p:cNvSpPr>
          <p:nvPr/>
        </p:nvSpPr>
        <p:spPr>
          <a:xfrm>
            <a:off x="250193" y="740953"/>
            <a:ext cx="1710494"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III - SEGUINDO OS PRINCÍPIOS CRISTÃOS</a:t>
            </a:r>
          </a:p>
        </p:txBody>
      </p:sp>
      <p:pic>
        <p:nvPicPr>
          <p:cNvPr id="12" name="Picture 4">
            <a:extLst>
              <a:ext uri="{FF2B5EF4-FFF2-40B4-BE49-F238E27FC236}">
                <a16:creationId xmlns:a16="http://schemas.microsoft.com/office/drawing/2014/main" id="{FABB0AF3-4B83-B6C8-27A9-F4C646AE23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8043" y="1780946"/>
            <a:ext cx="7050809" cy="850110"/>
          </a:xfrm>
          <a:prstGeom prst="rect">
            <a:avLst/>
          </a:prstGeom>
          <a:noFill/>
          <a:extLst>
            <a:ext uri="{909E8E84-426E-40DD-AFC4-6F175D3DCCD1}">
              <a14:hiddenFill xmlns:a14="http://schemas.microsoft.com/office/drawing/2010/main">
                <a:solidFill>
                  <a:srgbClr val="FFFFFF"/>
                </a:solidFill>
              </a14:hiddenFill>
            </a:ext>
          </a:extLst>
        </p:spPr>
      </p:pic>
      <p:sp>
        <p:nvSpPr>
          <p:cNvPr id="18" name="CaixaDeTexto 17">
            <a:extLst>
              <a:ext uri="{FF2B5EF4-FFF2-40B4-BE49-F238E27FC236}">
                <a16:creationId xmlns:a16="http://schemas.microsoft.com/office/drawing/2014/main" id="{E75B6C08-AF1A-1FD8-0CC4-9D5FD8E3658C}"/>
              </a:ext>
            </a:extLst>
          </p:cNvPr>
          <p:cNvSpPr txBox="1"/>
          <p:nvPr/>
        </p:nvSpPr>
        <p:spPr>
          <a:xfrm>
            <a:off x="281726" y="2459739"/>
            <a:ext cx="1633506" cy="3970318"/>
          </a:xfrm>
          <a:prstGeom prst="rect">
            <a:avLst/>
          </a:prstGeom>
          <a:noFill/>
        </p:spPr>
        <p:txBody>
          <a:bodyPr wrap="square" rtlCol="0">
            <a:spAutoFit/>
          </a:bodyPr>
          <a:lstStyle/>
          <a:p>
            <a:pPr algn="ctr"/>
            <a:r>
              <a:rPr lang="pt-BR" sz="1400" dirty="0">
                <a:solidFill>
                  <a:schemeClr val="bg1">
                    <a:lumMod val="65000"/>
                  </a:schemeClr>
                </a:solidFill>
                <a:latin typeface="Panton Bold" panose="00000800000000000000" pitchFamily="2" charset="0"/>
              </a:rPr>
              <a:t>1 - Privilegiando o caráter. </a:t>
            </a:r>
            <a:r>
              <a:rPr lang="pt-BR" sz="1400" dirty="0">
                <a:solidFill>
                  <a:schemeClr val="bg1">
                    <a:lumMod val="65000"/>
                  </a:schemeClr>
                </a:solidFill>
                <a:latin typeface="Panton" panose="00000500000000000000" pitchFamily="2" charset="0"/>
              </a:rPr>
              <a:t>Nas exigências das qualificações exigidas para o exercício do diaconato, o caráter ganha ênfase: “Escolhei, pois, irmãos, dentre vós, sete varões de boa reputação, cheios do Espírito Santo e de sabedoria, aos quais constituamos sobre este...</a:t>
            </a:r>
          </a:p>
        </p:txBody>
      </p:sp>
      <p:sp>
        <p:nvSpPr>
          <p:cNvPr id="20" name="CaixaDeTexto 19">
            <a:extLst>
              <a:ext uri="{FF2B5EF4-FFF2-40B4-BE49-F238E27FC236}">
                <a16:creationId xmlns:a16="http://schemas.microsoft.com/office/drawing/2014/main" id="{89009ACF-2A0D-4A3C-1DB1-8396D52F2DFD}"/>
              </a:ext>
            </a:extLst>
          </p:cNvPr>
          <p:cNvSpPr txBox="1"/>
          <p:nvPr/>
        </p:nvSpPr>
        <p:spPr>
          <a:xfrm>
            <a:off x="2423148" y="2459740"/>
            <a:ext cx="7657635" cy="3785652"/>
          </a:xfrm>
          <a:prstGeom prst="rect">
            <a:avLst/>
          </a:prstGeom>
          <a:noFill/>
        </p:spPr>
        <p:txBody>
          <a:bodyPr wrap="square" rtlCol="0">
            <a:spAutoFit/>
          </a:bodyPr>
          <a:lstStyle/>
          <a:p>
            <a:pPr algn="ctr"/>
            <a:r>
              <a:rPr lang="pt-BR" sz="2000" b="1" dirty="0">
                <a:latin typeface="Panton" panose="00000500000000000000" pitchFamily="2" charset="0"/>
                <a:ea typeface="Times New Roman" panose="02020603050405020304" pitchFamily="18" charset="0"/>
                <a:cs typeface="Times New Roman" panose="02020603050405020304" pitchFamily="18" charset="0"/>
              </a:rPr>
              <a:t>2 - Exercitando os dons. </a:t>
            </a:r>
            <a:r>
              <a:rPr lang="pt-BR" sz="2000" dirty="0">
                <a:latin typeface="Panton" panose="00000500000000000000" pitchFamily="2" charset="0"/>
                <a:ea typeface="Times New Roman" panose="02020603050405020304" pitchFamily="18" charset="0"/>
                <a:cs typeface="Times New Roman" panose="02020603050405020304" pitchFamily="18" charset="0"/>
              </a:rPr>
              <a:t>Essas pessoas, encarregadas da diaconia da igreja, além da exigência de boa reputação, deviam ser cheias do “Espírito Santo e de sabedoria” (At 6.3). Defender a boa ortodoxia, isto é, a doutrina correta, era importante, mas incompleto. Era necessário que essas pessoas também fossem cheias do Espírito Santo e da sabedoria. É possível uma pessoa ser ortodoxa, eticamente irrepreensível, contudo, não ser quebrantada e nem possuir fervor espiritual. Da mesma forma, é possível uma pessoa exercitar os dons espirituais, contudo, não ter sabedoria nenhuma. Uma coisa não pode funcionar sem a outra. O ideal de Deus é que o cristão viva corretamente exercitando os dons espirituais com a sabedoria no exercício da diaconia.</a:t>
            </a:r>
          </a:p>
        </p:txBody>
      </p:sp>
      <p:pic>
        <p:nvPicPr>
          <p:cNvPr id="2" name="Imagem 1">
            <a:extLst>
              <a:ext uri="{FF2B5EF4-FFF2-40B4-BE49-F238E27FC236}">
                <a16:creationId xmlns:a16="http://schemas.microsoft.com/office/drawing/2014/main" id="{8E218330-9F87-5F6A-9B14-30A78CADBF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17595593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tângulo: Cantos Arredondados 42">
            <a:extLst>
              <a:ext uri="{FF2B5EF4-FFF2-40B4-BE49-F238E27FC236}">
                <a16:creationId xmlns:a16="http://schemas.microsoft.com/office/drawing/2014/main" id="{8E4791AD-2281-A38E-145C-DBABE5BFA141}"/>
              </a:ext>
            </a:extLst>
          </p:cNvPr>
          <p:cNvSpPr/>
          <p:nvPr/>
        </p:nvSpPr>
        <p:spPr>
          <a:xfrm>
            <a:off x="300178" y="1790488"/>
            <a:ext cx="9700165" cy="4774519"/>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CB554169-CB08-4B92-A1EE-27A5D20D150E}"/>
              </a:ext>
            </a:extLst>
          </p:cNvPr>
          <p:cNvSpPr>
            <a:spLocks noGrp="1"/>
          </p:cNvSpPr>
          <p:nvPr>
            <p:ph type="ctrTitle"/>
          </p:nvPr>
        </p:nvSpPr>
        <p:spPr>
          <a:xfrm>
            <a:off x="89850" y="49555"/>
            <a:ext cx="10554338" cy="1447942"/>
          </a:xfrm>
        </p:spPr>
        <p:txBody>
          <a:bodyPr>
            <a:normAutofit/>
          </a:bodyPr>
          <a:lstStyle/>
          <a:p>
            <a:r>
              <a:rPr lang="pt-BR" sz="4000" dirty="0">
                <a:solidFill>
                  <a:schemeClr val="accent2">
                    <a:lumMod val="75000"/>
                  </a:schemeClr>
                </a:solidFill>
                <a:latin typeface="Panton ExtraBold" panose="00000900000000000000" pitchFamily="50" charset="0"/>
              </a:rPr>
              <a:t>CONCLUSÃO</a:t>
            </a:r>
          </a:p>
        </p:txBody>
      </p:sp>
      <p:sp>
        <p:nvSpPr>
          <p:cNvPr id="2" name="CaixaDeTexto 1">
            <a:extLst>
              <a:ext uri="{FF2B5EF4-FFF2-40B4-BE49-F238E27FC236}">
                <a16:creationId xmlns:a16="http://schemas.microsoft.com/office/drawing/2014/main" id="{D16AFCDD-05D7-887C-427F-3CD4823153EC}"/>
              </a:ext>
            </a:extLst>
          </p:cNvPr>
          <p:cNvSpPr txBox="1"/>
          <p:nvPr/>
        </p:nvSpPr>
        <p:spPr>
          <a:xfrm>
            <a:off x="1402689" y="2068957"/>
            <a:ext cx="8544875" cy="1015663"/>
          </a:xfrm>
          <a:prstGeom prst="rect">
            <a:avLst/>
          </a:prstGeom>
          <a:noFill/>
        </p:spPr>
        <p:txBody>
          <a:bodyPr wrap="square" rtlCol="0">
            <a:spAutoFit/>
          </a:bodyPr>
          <a:lstStyle/>
          <a:p>
            <a:r>
              <a:rPr lang="pt-BR" sz="2000" dirty="0">
                <a:latin typeface="Panton" panose="00000500000000000000" pitchFamily="2" charset="0"/>
              </a:rPr>
              <a:t>Aprendemos nesta lição a importância do serviço cristão. A igreja “espiritual” é também social. Devemos nos dedicar tanto ao ministério da oração e pregação como também à assistência aos mais necessitados.</a:t>
            </a:r>
          </a:p>
        </p:txBody>
      </p:sp>
      <p:sp>
        <p:nvSpPr>
          <p:cNvPr id="3" name="Retângulo: Cantos Arredondados 2">
            <a:extLst>
              <a:ext uri="{FF2B5EF4-FFF2-40B4-BE49-F238E27FC236}">
                <a16:creationId xmlns:a16="http://schemas.microsoft.com/office/drawing/2014/main" id="{08F2990B-53CB-9AD2-9316-58662AFC4256}"/>
              </a:ext>
            </a:extLst>
          </p:cNvPr>
          <p:cNvSpPr/>
          <p:nvPr/>
        </p:nvSpPr>
        <p:spPr>
          <a:xfrm>
            <a:off x="89850" y="2055102"/>
            <a:ext cx="1046223"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Panton Bold" panose="00000800000000000000" pitchFamily="2" charset="0"/>
              </a:rPr>
              <a:t>01</a:t>
            </a:r>
          </a:p>
        </p:txBody>
      </p:sp>
      <p:sp>
        <p:nvSpPr>
          <p:cNvPr id="5" name="CaixaDeTexto 4">
            <a:extLst>
              <a:ext uri="{FF2B5EF4-FFF2-40B4-BE49-F238E27FC236}">
                <a16:creationId xmlns:a16="http://schemas.microsoft.com/office/drawing/2014/main" id="{16D60B6C-4B6D-5CEC-C0A6-6250290C2191}"/>
              </a:ext>
            </a:extLst>
          </p:cNvPr>
          <p:cNvSpPr txBox="1"/>
          <p:nvPr/>
        </p:nvSpPr>
        <p:spPr>
          <a:xfrm>
            <a:off x="1402689" y="3214151"/>
            <a:ext cx="8544875" cy="1323439"/>
          </a:xfrm>
          <a:prstGeom prst="rect">
            <a:avLst/>
          </a:prstGeom>
          <a:noFill/>
        </p:spPr>
        <p:txBody>
          <a:bodyPr wrap="square" rtlCol="0">
            <a:spAutoFit/>
          </a:bodyPr>
          <a:lstStyle/>
          <a:p>
            <a:r>
              <a:rPr lang="pt-BR" sz="2000" dirty="0">
                <a:latin typeface="Panton" panose="00000500000000000000" pitchFamily="2" charset="0"/>
              </a:rPr>
              <a:t>A igreja que cuida da alma também deve cuidar do corpo. Deus não é glorificado na desgraça de ninguém. Se há um necessitado em nosso meio, e há, devemos considerar os princípios bíblicos ensinados nessa passagem das Escrituras para alcançá-lo.</a:t>
            </a:r>
          </a:p>
        </p:txBody>
      </p:sp>
      <p:sp>
        <p:nvSpPr>
          <p:cNvPr id="6" name="Retângulo: Cantos Arredondados 5">
            <a:extLst>
              <a:ext uri="{FF2B5EF4-FFF2-40B4-BE49-F238E27FC236}">
                <a16:creationId xmlns:a16="http://schemas.microsoft.com/office/drawing/2014/main" id="{25003EFA-B31A-DCF1-577F-060C7AEB8E52}"/>
              </a:ext>
            </a:extLst>
          </p:cNvPr>
          <p:cNvSpPr/>
          <p:nvPr/>
        </p:nvSpPr>
        <p:spPr>
          <a:xfrm>
            <a:off x="89850" y="3214151"/>
            <a:ext cx="1046223"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Panton Bold" panose="00000800000000000000" pitchFamily="2" charset="0"/>
              </a:rPr>
              <a:t>02</a:t>
            </a:r>
          </a:p>
        </p:txBody>
      </p:sp>
      <p:pic>
        <p:nvPicPr>
          <p:cNvPr id="8" name="Imagem 7">
            <a:extLst>
              <a:ext uri="{FF2B5EF4-FFF2-40B4-BE49-F238E27FC236}">
                <a16:creationId xmlns:a16="http://schemas.microsoft.com/office/drawing/2014/main" id="{823D50FE-3E3A-70CC-3F40-42089ACE94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
        <p:nvSpPr>
          <p:cNvPr id="4" name="CaixaDeTexto 3">
            <a:extLst>
              <a:ext uri="{FF2B5EF4-FFF2-40B4-BE49-F238E27FC236}">
                <a16:creationId xmlns:a16="http://schemas.microsoft.com/office/drawing/2014/main" id="{A6667046-7ADD-9366-40D3-5E4C7365DC0F}"/>
              </a:ext>
            </a:extLst>
          </p:cNvPr>
          <p:cNvSpPr txBox="1"/>
          <p:nvPr/>
        </p:nvSpPr>
        <p:spPr>
          <a:xfrm>
            <a:off x="1402689" y="4714417"/>
            <a:ext cx="8544875" cy="400110"/>
          </a:xfrm>
          <a:prstGeom prst="rect">
            <a:avLst/>
          </a:prstGeom>
          <a:noFill/>
        </p:spPr>
        <p:txBody>
          <a:bodyPr wrap="square" rtlCol="0">
            <a:spAutoFit/>
          </a:bodyPr>
          <a:lstStyle/>
          <a:p>
            <a:r>
              <a:rPr lang="pt-BR" sz="2000" dirty="0">
                <a:latin typeface="Panton" panose="00000500000000000000" pitchFamily="2" charset="0"/>
              </a:rPr>
              <a:t>Assim, a igreja cresce como Igreja de Deus e o Senhor é glorificado.</a:t>
            </a:r>
          </a:p>
        </p:txBody>
      </p:sp>
      <p:sp>
        <p:nvSpPr>
          <p:cNvPr id="7" name="Retângulo: Cantos Arredondados 6">
            <a:extLst>
              <a:ext uri="{FF2B5EF4-FFF2-40B4-BE49-F238E27FC236}">
                <a16:creationId xmlns:a16="http://schemas.microsoft.com/office/drawing/2014/main" id="{B07AA448-4A1E-3C19-EEBD-87A6E3F3EFFC}"/>
              </a:ext>
            </a:extLst>
          </p:cNvPr>
          <p:cNvSpPr/>
          <p:nvPr/>
        </p:nvSpPr>
        <p:spPr>
          <a:xfrm>
            <a:off x="89850" y="4714417"/>
            <a:ext cx="1046223"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Panton Bold" panose="00000800000000000000" pitchFamily="2" charset="0"/>
              </a:rPr>
              <a:t>03</a:t>
            </a:r>
          </a:p>
        </p:txBody>
      </p:sp>
    </p:spTree>
    <p:extLst>
      <p:ext uri="{BB962C8B-B14F-4D97-AF65-F5344CB8AC3E}">
        <p14:creationId xmlns:p14="http://schemas.microsoft.com/office/powerpoint/2010/main" val="5598871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2000"/>
                            </p:stCondLst>
                            <p:childTnLst>
                              <p:par>
                                <p:cTn id="17" presetID="10" presetClass="entr" presetSubtype="0" fill="hold" grpId="0" nodeType="afterEffect">
                                  <p:stCondLst>
                                    <p:cond delay="5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3500"/>
                            </p:stCondLst>
                            <p:childTnLst>
                              <p:par>
                                <p:cTn id="25" presetID="10" presetClass="entr" presetSubtype="0" fill="hold" grpId="0" nodeType="afterEffect">
                                  <p:stCondLst>
                                    <p:cond delay="50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p:bldP spid="6" grpId="0" animBg="1"/>
      <p:bldP spid="4" grpId="0"/>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tângulo: Cantos Arredondados 42">
            <a:extLst>
              <a:ext uri="{FF2B5EF4-FFF2-40B4-BE49-F238E27FC236}">
                <a16:creationId xmlns:a16="http://schemas.microsoft.com/office/drawing/2014/main" id="{8E4791AD-2281-A38E-145C-DBABE5BFA141}"/>
              </a:ext>
            </a:extLst>
          </p:cNvPr>
          <p:cNvSpPr/>
          <p:nvPr/>
        </p:nvSpPr>
        <p:spPr>
          <a:xfrm>
            <a:off x="729047" y="1775572"/>
            <a:ext cx="9700165" cy="4774519"/>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CB554169-CB08-4B92-A1EE-27A5D20D150E}"/>
              </a:ext>
            </a:extLst>
          </p:cNvPr>
          <p:cNvSpPr>
            <a:spLocks noGrp="1"/>
          </p:cNvSpPr>
          <p:nvPr>
            <p:ph type="ctrTitle"/>
          </p:nvPr>
        </p:nvSpPr>
        <p:spPr>
          <a:xfrm>
            <a:off x="89850" y="49555"/>
            <a:ext cx="10554338" cy="1447942"/>
          </a:xfrm>
        </p:spPr>
        <p:txBody>
          <a:bodyPr>
            <a:normAutofit/>
          </a:bodyPr>
          <a:lstStyle/>
          <a:p>
            <a:r>
              <a:rPr lang="pt-BR" sz="4000" dirty="0">
                <a:solidFill>
                  <a:schemeClr val="accent2">
                    <a:lumMod val="75000"/>
                  </a:schemeClr>
                </a:solidFill>
                <a:latin typeface="Panton ExtraBold" panose="00000900000000000000" pitchFamily="50" charset="0"/>
              </a:rPr>
              <a:t>QUESTIONÁRIO</a:t>
            </a:r>
          </a:p>
        </p:txBody>
      </p:sp>
      <p:sp>
        <p:nvSpPr>
          <p:cNvPr id="5" name="CaixaDeTexto 4">
            <a:extLst>
              <a:ext uri="{FF2B5EF4-FFF2-40B4-BE49-F238E27FC236}">
                <a16:creationId xmlns:a16="http://schemas.microsoft.com/office/drawing/2014/main" id="{0823D7C2-6D80-8F1E-715C-0ED61A3A13C1}"/>
              </a:ext>
            </a:extLst>
          </p:cNvPr>
          <p:cNvSpPr txBox="1"/>
          <p:nvPr/>
        </p:nvSpPr>
        <p:spPr>
          <a:xfrm>
            <a:off x="1402689" y="2055102"/>
            <a:ext cx="8544875" cy="1323439"/>
          </a:xfrm>
          <a:prstGeom prst="rect">
            <a:avLst/>
          </a:prstGeom>
          <a:noFill/>
        </p:spPr>
        <p:txBody>
          <a:bodyPr wrap="square" rtlCol="0">
            <a:spAutoFit/>
          </a:bodyPr>
          <a:lstStyle/>
          <a:p>
            <a:r>
              <a:rPr lang="pt-BR" sz="2000" dirty="0">
                <a:latin typeface="Panton Bold" panose="00000800000000000000" pitchFamily="2" charset="0"/>
              </a:rPr>
              <a:t>Quais são as referências de “gregos” e “hebreus”? </a:t>
            </a:r>
          </a:p>
          <a:p>
            <a:r>
              <a:rPr lang="pt-BR" sz="2000" dirty="0">
                <a:latin typeface="Panton" panose="00000500000000000000" pitchFamily="2" charset="0"/>
              </a:rPr>
              <a:t>“Gregos” refere-se aos judeus helenistas, que falavam grego e tinham influência da cultura grega, enquanto “hebreus” eram judeus de fala aramaica, ligados à tradição judaica de Jerusalém.</a:t>
            </a:r>
          </a:p>
        </p:txBody>
      </p:sp>
      <p:sp>
        <p:nvSpPr>
          <p:cNvPr id="6" name="Retângulo: Cantos Arredondados 5">
            <a:extLst>
              <a:ext uri="{FF2B5EF4-FFF2-40B4-BE49-F238E27FC236}">
                <a16:creationId xmlns:a16="http://schemas.microsoft.com/office/drawing/2014/main" id="{7B76EC72-09E1-1B6F-820E-CAAE72828AE5}"/>
              </a:ext>
            </a:extLst>
          </p:cNvPr>
          <p:cNvSpPr/>
          <p:nvPr/>
        </p:nvSpPr>
        <p:spPr>
          <a:xfrm>
            <a:off x="89850" y="2055102"/>
            <a:ext cx="1046223"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Panton Bold" panose="00000800000000000000" pitchFamily="2" charset="0"/>
              </a:rPr>
              <a:t>01</a:t>
            </a:r>
          </a:p>
        </p:txBody>
      </p:sp>
      <p:pic>
        <p:nvPicPr>
          <p:cNvPr id="2" name="Imagem 1">
            <a:extLst>
              <a:ext uri="{FF2B5EF4-FFF2-40B4-BE49-F238E27FC236}">
                <a16:creationId xmlns:a16="http://schemas.microsoft.com/office/drawing/2014/main" id="{4033CD10-3E04-B065-F3AC-0F6CFDF76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
        <p:nvSpPr>
          <p:cNvPr id="4" name="CaixaDeTexto 3">
            <a:extLst>
              <a:ext uri="{FF2B5EF4-FFF2-40B4-BE49-F238E27FC236}">
                <a16:creationId xmlns:a16="http://schemas.microsoft.com/office/drawing/2014/main" id="{8945C80D-D5D3-4FF7-DD5B-F41FB65BAA9F}"/>
              </a:ext>
            </a:extLst>
          </p:cNvPr>
          <p:cNvSpPr txBox="1"/>
          <p:nvPr/>
        </p:nvSpPr>
        <p:spPr>
          <a:xfrm>
            <a:off x="1402689" y="3596840"/>
            <a:ext cx="8544875" cy="1323439"/>
          </a:xfrm>
          <a:prstGeom prst="rect">
            <a:avLst/>
          </a:prstGeom>
          <a:noFill/>
        </p:spPr>
        <p:txBody>
          <a:bodyPr wrap="square" rtlCol="0">
            <a:spAutoFit/>
          </a:bodyPr>
          <a:lstStyle/>
          <a:p>
            <a:r>
              <a:rPr lang="pt-BR" sz="2000" dirty="0">
                <a:latin typeface="Panton Bold" panose="00000800000000000000" pitchFamily="2" charset="0"/>
              </a:rPr>
              <a:t>Quais são as duas naturezas do conflito entre os judeus gregos e hebreus? </a:t>
            </a:r>
            <a:r>
              <a:rPr lang="pt-BR" sz="2000" dirty="0">
                <a:latin typeface="Panton" panose="00000500000000000000" pitchFamily="2" charset="0"/>
              </a:rPr>
              <a:t>O conflito era de natureza cultural, devido às diferenças de idioma e costumes, e de natureza social, pois as viúvas dos helenistas estavam sendo negligenciadas na distribuição diária de mantimentos.</a:t>
            </a:r>
          </a:p>
        </p:txBody>
      </p:sp>
      <p:sp>
        <p:nvSpPr>
          <p:cNvPr id="7" name="Retângulo: Cantos Arredondados 6">
            <a:extLst>
              <a:ext uri="{FF2B5EF4-FFF2-40B4-BE49-F238E27FC236}">
                <a16:creationId xmlns:a16="http://schemas.microsoft.com/office/drawing/2014/main" id="{37866B21-9474-95E5-E422-E9B3A64BB1A2}"/>
              </a:ext>
            </a:extLst>
          </p:cNvPr>
          <p:cNvSpPr/>
          <p:nvPr/>
        </p:nvSpPr>
        <p:spPr>
          <a:xfrm>
            <a:off x="89850" y="3596840"/>
            <a:ext cx="1046223"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Panton Bold" panose="00000800000000000000" pitchFamily="2" charset="0"/>
              </a:rPr>
              <a:t>02</a:t>
            </a:r>
          </a:p>
        </p:txBody>
      </p:sp>
      <p:sp>
        <p:nvSpPr>
          <p:cNvPr id="9" name="CaixaDeTexto 8">
            <a:extLst>
              <a:ext uri="{FF2B5EF4-FFF2-40B4-BE49-F238E27FC236}">
                <a16:creationId xmlns:a16="http://schemas.microsoft.com/office/drawing/2014/main" id="{23107A65-9F90-4B98-1E10-2299851B824C}"/>
              </a:ext>
            </a:extLst>
          </p:cNvPr>
          <p:cNvSpPr txBox="1"/>
          <p:nvPr/>
        </p:nvSpPr>
        <p:spPr>
          <a:xfrm>
            <a:off x="1408137" y="5011441"/>
            <a:ext cx="8544875" cy="1015663"/>
          </a:xfrm>
          <a:prstGeom prst="rect">
            <a:avLst/>
          </a:prstGeom>
          <a:noFill/>
        </p:spPr>
        <p:txBody>
          <a:bodyPr wrap="square" rtlCol="0">
            <a:spAutoFit/>
          </a:bodyPr>
          <a:lstStyle/>
          <a:p>
            <a:r>
              <a:rPr lang="pt-BR" sz="2000" dirty="0">
                <a:latin typeface="Panton Bold" panose="00000800000000000000" pitchFamily="2" charset="0"/>
              </a:rPr>
              <a:t>Há contradição entre as esferas espiritual e social?</a:t>
            </a:r>
          </a:p>
          <a:p>
            <a:r>
              <a:rPr lang="pt-BR" sz="2000" dirty="0">
                <a:latin typeface="Panton" panose="00000500000000000000" pitchFamily="2" charset="0"/>
              </a:rPr>
              <a:t>Não há essa contradição, onde um é mais espiritual e o outro menos. Tudo faz parte de uma única missão da Igreja.</a:t>
            </a:r>
          </a:p>
        </p:txBody>
      </p:sp>
      <p:sp>
        <p:nvSpPr>
          <p:cNvPr id="10" name="Retângulo: Cantos Arredondados 9">
            <a:extLst>
              <a:ext uri="{FF2B5EF4-FFF2-40B4-BE49-F238E27FC236}">
                <a16:creationId xmlns:a16="http://schemas.microsoft.com/office/drawing/2014/main" id="{478CE0A0-344A-7011-29EB-7850EA957E77}"/>
              </a:ext>
            </a:extLst>
          </p:cNvPr>
          <p:cNvSpPr/>
          <p:nvPr/>
        </p:nvSpPr>
        <p:spPr>
          <a:xfrm>
            <a:off x="95298" y="5011441"/>
            <a:ext cx="1046223"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Panton Bold" panose="00000800000000000000" pitchFamily="2" charset="0"/>
              </a:rPr>
              <a:t>03</a:t>
            </a:r>
          </a:p>
        </p:txBody>
      </p:sp>
    </p:spTree>
    <p:extLst>
      <p:ext uri="{BB962C8B-B14F-4D97-AF65-F5344CB8AC3E}">
        <p14:creationId xmlns:p14="http://schemas.microsoft.com/office/powerpoint/2010/main" val="24477382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2000"/>
                            </p:stCondLst>
                            <p:childTnLst>
                              <p:par>
                                <p:cTn id="17" presetID="10" presetClass="entr" presetSubtype="0" fill="hold" grpId="0" nodeType="afterEffect">
                                  <p:stCondLst>
                                    <p:cond delay="5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3500"/>
                            </p:stCondLst>
                            <p:childTnLst>
                              <p:par>
                                <p:cTn id="25" presetID="10" presetClass="entr" presetSubtype="0" fill="hold" grpId="0" nodeType="afterEffect">
                                  <p:stCondLst>
                                    <p:cond delay="50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4" grpId="0"/>
      <p:bldP spid="7" grpId="0" animBg="1"/>
      <p:bldP spid="9" grpId="0"/>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1038D596-6457-EDFC-B2E6-4093262027AD}"/>
              </a:ext>
            </a:extLst>
          </p:cNvPr>
          <p:cNvSpPr/>
          <p:nvPr/>
        </p:nvSpPr>
        <p:spPr>
          <a:xfrm>
            <a:off x="311523" y="457200"/>
            <a:ext cx="6241677" cy="6103257"/>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0" name="CaixaDeTexto 19">
            <a:extLst>
              <a:ext uri="{FF2B5EF4-FFF2-40B4-BE49-F238E27FC236}">
                <a16:creationId xmlns:a16="http://schemas.microsoft.com/office/drawing/2014/main" id="{B10409FB-5B30-4C95-B082-6FEFDD711F24}"/>
              </a:ext>
            </a:extLst>
          </p:cNvPr>
          <p:cNvSpPr txBox="1"/>
          <p:nvPr/>
        </p:nvSpPr>
        <p:spPr>
          <a:xfrm>
            <a:off x="623456" y="2459740"/>
            <a:ext cx="5694218" cy="2677656"/>
          </a:xfrm>
          <a:prstGeom prst="rect">
            <a:avLst/>
          </a:prstGeom>
          <a:noFill/>
        </p:spPr>
        <p:txBody>
          <a:bodyPr wrap="square" rtlCol="0">
            <a:spAutoFit/>
          </a:bodyPr>
          <a:lstStyle/>
          <a:p>
            <a:pPr algn="ctr"/>
            <a:r>
              <a:rPr lang="pt-BR" sz="2800" dirty="0">
                <a:latin typeface="Panton Bold" panose="00000800000000000000" pitchFamily="2" charset="0"/>
              </a:rPr>
              <a:t>Escolhei, pois, irmãos, dentre vós, sete varões de boa reputação, cheios do Espírito Santo e de sabedoria, aos quais constituamos sobre este importante negócio (At 6:3)</a:t>
            </a:r>
          </a:p>
        </p:txBody>
      </p:sp>
      <p:sp>
        <p:nvSpPr>
          <p:cNvPr id="16" name="Título 15">
            <a:extLst>
              <a:ext uri="{FF2B5EF4-FFF2-40B4-BE49-F238E27FC236}">
                <a16:creationId xmlns:a16="http://schemas.microsoft.com/office/drawing/2014/main" id="{CB554169-CB08-4B92-A1EE-27A5D20D150E}"/>
              </a:ext>
            </a:extLst>
          </p:cNvPr>
          <p:cNvSpPr>
            <a:spLocks noGrp="1"/>
          </p:cNvSpPr>
          <p:nvPr>
            <p:ph type="ctrTitle"/>
          </p:nvPr>
        </p:nvSpPr>
        <p:spPr>
          <a:xfrm>
            <a:off x="311523" y="663917"/>
            <a:ext cx="6241677" cy="1447942"/>
          </a:xfrm>
        </p:spPr>
        <p:txBody>
          <a:bodyPr>
            <a:normAutofit/>
          </a:bodyPr>
          <a:lstStyle/>
          <a:p>
            <a:r>
              <a:rPr lang="pt-BR" sz="4000" dirty="0">
                <a:solidFill>
                  <a:schemeClr val="accent2">
                    <a:lumMod val="75000"/>
                  </a:schemeClr>
                </a:solidFill>
                <a:latin typeface="Panton ExtraBold" panose="00000900000000000000" pitchFamily="50" charset="0"/>
              </a:rPr>
              <a:t>TEXTO ÁUREO</a:t>
            </a:r>
          </a:p>
        </p:txBody>
      </p:sp>
      <p:sp>
        <p:nvSpPr>
          <p:cNvPr id="4" name="Retângulo: Cantos Arredondados 3">
            <a:extLst>
              <a:ext uri="{FF2B5EF4-FFF2-40B4-BE49-F238E27FC236}">
                <a16:creationId xmlns:a16="http://schemas.microsoft.com/office/drawing/2014/main" id="{2CDF1B18-696E-E560-4AC0-EC3EB5FEC6AC}"/>
              </a:ext>
            </a:extLst>
          </p:cNvPr>
          <p:cNvSpPr/>
          <p:nvPr/>
        </p:nvSpPr>
        <p:spPr>
          <a:xfrm>
            <a:off x="6802562"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Título 15">
            <a:extLst>
              <a:ext uri="{FF2B5EF4-FFF2-40B4-BE49-F238E27FC236}">
                <a16:creationId xmlns:a16="http://schemas.microsoft.com/office/drawing/2014/main" id="{D1CF6B30-EC2A-E08C-2548-CDA09B446B66}"/>
              </a:ext>
            </a:extLst>
          </p:cNvPr>
          <p:cNvSpPr txBox="1">
            <a:spLocks/>
          </p:cNvSpPr>
          <p:nvPr/>
        </p:nvSpPr>
        <p:spPr>
          <a:xfrm>
            <a:off x="6553200" y="740953"/>
            <a:ext cx="2061563"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2400" dirty="0">
                <a:solidFill>
                  <a:schemeClr val="accent2">
                    <a:lumMod val="40000"/>
                    <a:lumOff val="60000"/>
                  </a:schemeClr>
                </a:solidFill>
                <a:latin typeface="Panton ExtraBold" panose="00000900000000000000" pitchFamily="50" charset="0"/>
              </a:rPr>
              <a:t>VERDADE PRÁTICA</a:t>
            </a:r>
          </a:p>
        </p:txBody>
      </p:sp>
      <p:sp>
        <p:nvSpPr>
          <p:cNvPr id="6" name="CaixaDeTexto 5">
            <a:extLst>
              <a:ext uri="{FF2B5EF4-FFF2-40B4-BE49-F238E27FC236}">
                <a16:creationId xmlns:a16="http://schemas.microsoft.com/office/drawing/2014/main" id="{8D0EC274-1820-31E0-0282-D178024D0BFB}"/>
              </a:ext>
            </a:extLst>
          </p:cNvPr>
          <p:cNvSpPr txBox="1"/>
          <p:nvPr/>
        </p:nvSpPr>
        <p:spPr>
          <a:xfrm>
            <a:off x="6784128" y="2569058"/>
            <a:ext cx="1649080" cy="1708160"/>
          </a:xfrm>
          <a:prstGeom prst="rect">
            <a:avLst/>
          </a:prstGeom>
          <a:noFill/>
        </p:spPr>
        <p:txBody>
          <a:bodyPr wrap="square" rtlCol="0">
            <a:spAutoFit/>
          </a:bodyPr>
          <a:lstStyle/>
          <a:p>
            <a:pPr algn="ctr"/>
            <a:r>
              <a:rPr lang="pt-BR" sz="1500" dirty="0">
                <a:solidFill>
                  <a:schemeClr val="bg1">
                    <a:lumMod val="75000"/>
                  </a:schemeClr>
                </a:solidFill>
                <a:latin typeface="Panton Bold" panose="00000800000000000000" pitchFamily="2" charset="0"/>
              </a:rPr>
              <a:t>Uma igreja cheia da sabedoria do Espírito age sabiamente para resolver conflitos de relacionamentos.</a:t>
            </a:r>
          </a:p>
        </p:txBody>
      </p:sp>
      <p:sp>
        <p:nvSpPr>
          <p:cNvPr id="7" name="Retângulo: Cantos Arredondados 6">
            <a:extLst>
              <a:ext uri="{FF2B5EF4-FFF2-40B4-BE49-F238E27FC236}">
                <a16:creationId xmlns:a16="http://schemas.microsoft.com/office/drawing/2014/main" id="{D717633F-74E9-DBE1-1D0A-949D986D8E2A}"/>
              </a:ext>
            </a:extLst>
          </p:cNvPr>
          <p:cNvSpPr/>
          <p:nvPr/>
        </p:nvSpPr>
        <p:spPr>
          <a:xfrm>
            <a:off x="8580563"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ítulo 15">
            <a:extLst>
              <a:ext uri="{FF2B5EF4-FFF2-40B4-BE49-F238E27FC236}">
                <a16:creationId xmlns:a16="http://schemas.microsoft.com/office/drawing/2014/main" id="{A6EBC9A4-982D-927E-D29C-83163BCDD235}"/>
              </a:ext>
            </a:extLst>
          </p:cNvPr>
          <p:cNvSpPr txBox="1">
            <a:spLocks/>
          </p:cNvSpPr>
          <p:nvPr/>
        </p:nvSpPr>
        <p:spPr>
          <a:xfrm>
            <a:off x="8331201" y="740953"/>
            <a:ext cx="2061563"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2400" dirty="0">
                <a:solidFill>
                  <a:schemeClr val="accent2">
                    <a:lumMod val="40000"/>
                    <a:lumOff val="60000"/>
                  </a:schemeClr>
                </a:solidFill>
                <a:latin typeface="Panton ExtraBold" panose="00000900000000000000" pitchFamily="50" charset="0"/>
              </a:rPr>
              <a:t>LEITURA BÍBLICA</a:t>
            </a:r>
          </a:p>
        </p:txBody>
      </p:sp>
      <p:sp>
        <p:nvSpPr>
          <p:cNvPr id="10" name="CaixaDeTexto 9">
            <a:extLst>
              <a:ext uri="{FF2B5EF4-FFF2-40B4-BE49-F238E27FC236}">
                <a16:creationId xmlns:a16="http://schemas.microsoft.com/office/drawing/2014/main" id="{EBAADCA0-0665-3DC2-A843-BDC7AA509634}"/>
              </a:ext>
            </a:extLst>
          </p:cNvPr>
          <p:cNvSpPr txBox="1"/>
          <p:nvPr/>
        </p:nvSpPr>
        <p:spPr>
          <a:xfrm>
            <a:off x="8642724" y="2569058"/>
            <a:ext cx="1480992" cy="671722"/>
          </a:xfrm>
          <a:prstGeom prst="rect">
            <a:avLst/>
          </a:prstGeom>
          <a:noFill/>
        </p:spPr>
        <p:txBody>
          <a:bodyPr wrap="square" rtlCol="0">
            <a:spAutoFit/>
          </a:bodyPr>
          <a:lstStyle/>
          <a:p>
            <a:pPr algn="ctr">
              <a:lnSpc>
                <a:spcPct val="107000"/>
              </a:lnSpc>
              <a:spcAft>
                <a:spcPts val="800"/>
              </a:spcAft>
            </a:pPr>
            <a:r>
              <a:rPr lang="pt-BR" b="1" dirty="0">
                <a:solidFill>
                  <a:schemeClr val="bg1">
                    <a:lumMod val="75000"/>
                  </a:schemeClr>
                </a:solidFill>
                <a:latin typeface="Panton" panose="00000500000000000000" pitchFamily="2" charset="0"/>
                <a:ea typeface="Times New Roman" panose="02020603050405020304" pitchFamily="18" charset="0"/>
                <a:cs typeface="Times New Roman" panose="02020603050405020304" pitchFamily="18" charset="0"/>
              </a:rPr>
              <a:t>Atos 5.25-32; 12.1-5</a:t>
            </a:r>
            <a:endParaRPr lang="pt-BR" sz="18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4">
            <a:extLst>
              <a:ext uri="{FF2B5EF4-FFF2-40B4-BE49-F238E27FC236}">
                <a16:creationId xmlns:a16="http://schemas.microsoft.com/office/drawing/2014/main" id="{EF200217-36BB-7C9E-5C5B-E1C7494841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351" y="1780946"/>
            <a:ext cx="5251392" cy="850110"/>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m 12">
            <a:extLst>
              <a:ext uri="{FF2B5EF4-FFF2-40B4-BE49-F238E27FC236}">
                <a16:creationId xmlns:a16="http://schemas.microsoft.com/office/drawing/2014/main" id="{6391B468-BB11-8F7D-373B-C164D96AC3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2399254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tângulo: Cantos Arredondados 42">
            <a:extLst>
              <a:ext uri="{FF2B5EF4-FFF2-40B4-BE49-F238E27FC236}">
                <a16:creationId xmlns:a16="http://schemas.microsoft.com/office/drawing/2014/main" id="{8E4791AD-2281-A38E-145C-DBABE5BFA141}"/>
              </a:ext>
            </a:extLst>
          </p:cNvPr>
          <p:cNvSpPr/>
          <p:nvPr/>
        </p:nvSpPr>
        <p:spPr>
          <a:xfrm>
            <a:off x="729047" y="1775572"/>
            <a:ext cx="9700165" cy="4774519"/>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CB554169-CB08-4B92-A1EE-27A5D20D150E}"/>
              </a:ext>
            </a:extLst>
          </p:cNvPr>
          <p:cNvSpPr>
            <a:spLocks noGrp="1"/>
          </p:cNvSpPr>
          <p:nvPr>
            <p:ph type="ctrTitle"/>
          </p:nvPr>
        </p:nvSpPr>
        <p:spPr>
          <a:xfrm>
            <a:off x="89850" y="49555"/>
            <a:ext cx="10554338" cy="1447942"/>
          </a:xfrm>
        </p:spPr>
        <p:txBody>
          <a:bodyPr>
            <a:normAutofit/>
          </a:bodyPr>
          <a:lstStyle/>
          <a:p>
            <a:r>
              <a:rPr lang="pt-BR" sz="4000" dirty="0">
                <a:solidFill>
                  <a:schemeClr val="accent2">
                    <a:lumMod val="75000"/>
                  </a:schemeClr>
                </a:solidFill>
                <a:latin typeface="Panton ExtraBold" panose="00000900000000000000" pitchFamily="50" charset="0"/>
              </a:rPr>
              <a:t>QUESTIONÁRIO</a:t>
            </a:r>
          </a:p>
        </p:txBody>
      </p:sp>
      <p:sp>
        <p:nvSpPr>
          <p:cNvPr id="5" name="CaixaDeTexto 4">
            <a:extLst>
              <a:ext uri="{FF2B5EF4-FFF2-40B4-BE49-F238E27FC236}">
                <a16:creationId xmlns:a16="http://schemas.microsoft.com/office/drawing/2014/main" id="{0823D7C2-6D80-8F1E-715C-0ED61A3A13C1}"/>
              </a:ext>
            </a:extLst>
          </p:cNvPr>
          <p:cNvSpPr txBox="1"/>
          <p:nvPr/>
        </p:nvSpPr>
        <p:spPr>
          <a:xfrm>
            <a:off x="1402689" y="2055102"/>
            <a:ext cx="8544875" cy="1323439"/>
          </a:xfrm>
          <a:prstGeom prst="rect">
            <a:avLst/>
          </a:prstGeom>
          <a:noFill/>
        </p:spPr>
        <p:txBody>
          <a:bodyPr wrap="square" rtlCol="0">
            <a:spAutoFit/>
          </a:bodyPr>
          <a:lstStyle/>
          <a:p>
            <a:r>
              <a:rPr lang="pt-BR" sz="2000" dirty="0">
                <a:latin typeface="Panton Bold" panose="00000800000000000000" pitchFamily="2" charset="0"/>
              </a:rPr>
              <a:t>Com o que a palavra “diaconia” tem a ver? </a:t>
            </a:r>
          </a:p>
          <a:p>
            <a:r>
              <a:rPr lang="pt-BR" sz="2000" dirty="0">
                <a:latin typeface="Panton" panose="00000500000000000000" pitchFamily="2" charset="0"/>
              </a:rPr>
              <a:t>A palavra “diaconia” tem a ver mais com a função do que com a forma. Assim, em Atos 6 o que está mais em destaque é a função exercida pelos sete diáconos do cargo ou ofício ocupado por eles.</a:t>
            </a:r>
          </a:p>
        </p:txBody>
      </p:sp>
      <p:sp>
        <p:nvSpPr>
          <p:cNvPr id="6" name="Retângulo: Cantos Arredondados 5">
            <a:extLst>
              <a:ext uri="{FF2B5EF4-FFF2-40B4-BE49-F238E27FC236}">
                <a16:creationId xmlns:a16="http://schemas.microsoft.com/office/drawing/2014/main" id="{7B76EC72-09E1-1B6F-820E-CAAE72828AE5}"/>
              </a:ext>
            </a:extLst>
          </p:cNvPr>
          <p:cNvSpPr/>
          <p:nvPr/>
        </p:nvSpPr>
        <p:spPr>
          <a:xfrm>
            <a:off x="89850" y="2055102"/>
            <a:ext cx="1046223"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Panton Bold" panose="00000800000000000000" pitchFamily="2" charset="0"/>
              </a:rPr>
              <a:t>04</a:t>
            </a:r>
          </a:p>
        </p:txBody>
      </p:sp>
      <p:sp>
        <p:nvSpPr>
          <p:cNvPr id="3" name="CaixaDeTexto 2">
            <a:extLst>
              <a:ext uri="{FF2B5EF4-FFF2-40B4-BE49-F238E27FC236}">
                <a16:creationId xmlns:a16="http://schemas.microsoft.com/office/drawing/2014/main" id="{848E5624-C2FA-0ADA-7661-FCEA559A68B9}"/>
              </a:ext>
            </a:extLst>
          </p:cNvPr>
          <p:cNvSpPr txBox="1"/>
          <p:nvPr/>
        </p:nvSpPr>
        <p:spPr>
          <a:xfrm>
            <a:off x="1428089" y="3509908"/>
            <a:ext cx="8544875" cy="1631216"/>
          </a:xfrm>
          <a:prstGeom prst="rect">
            <a:avLst/>
          </a:prstGeom>
          <a:noFill/>
        </p:spPr>
        <p:txBody>
          <a:bodyPr wrap="square" rtlCol="0">
            <a:spAutoFit/>
          </a:bodyPr>
          <a:lstStyle/>
          <a:p>
            <a:r>
              <a:rPr lang="pt-BR" sz="2000" dirty="0">
                <a:latin typeface="Panton Bold" panose="00000800000000000000" pitchFamily="2" charset="0"/>
              </a:rPr>
              <a:t>O que recebeu ênfase pelas exigências e qualificações exigidas para o diaconato? </a:t>
            </a:r>
          </a:p>
          <a:p>
            <a:r>
              <a:rPr lang="pt-BR" sz="2000" dirty="0">
                <a:latin typeface="Panton" panose="00000500000000000000" pitchFamily="2" charset="0"/>
              </a:rPr>
              <a:t>Nas exigências das qualificações exigidas para o exercício do diaconato, o caráter ganha ênfase. Aqueles que iriam “cuidar das mesas” deveriam ser pessoas de “boa reputação”.</a:t>
            </a:r>
          </a:p>
        </p:txBody>
      </p:sp>
      <p:sp>
        <p:nvSpPr>
          <p:cNvPr id="8" name="Retângulo: Cantos Arredondados 7">
            <a:extLst>
              <a:ext uri="{FF2B5EF4-FFF2-40B4-BE49-F238E27FC236}">
                <a16:creationId xmlns:a16="http://schemas.microsoft.com/office/drawing/2014/main" id="{115D6FEC-1328-9EB1-DBD9-78C71F938D0E}"/>
              </a:ext>
            </a:extLst>
          </p:cNvPr>
          <p:cNvSpPr/>
          <p:nvPr/>
        </p:nvSpPr>
        <p:spPr>
          <a:xfrm>
            <a:off x="115250" y="3509908"/>
            <a:ext cx="1046223"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Panton Bold" panose="00000800000000000000" pitchFamily="2" charset="0"/>
              </a:rPr>
              <a:t>05</a:t>
            </a:r>
          </a:p>
        </p:txBody>
      </p:sp>
      <p:pic>
        <p:nvPicPr>
          <p:cNvPr id="2" name="Imagem 1">
            <a:extLst>
              <a:ext uri="{FF2B5EF4-FFF2-40B4-BE49-F238E27FC236}">
                <a16:creationId xmlns:a16="http://schemas.microsoft.com/office/drawing/2014/main" id="{7DE799BF-6A62-5C2F-95EE-17AD9E80C8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14465036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2000"/>
                            </p:stCondLst>
                            <p:childTnLst>
                              <p:par>
                                <p:cTn id="17" presetID="10" presetClass="entr" presetSubtype="0"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3" grpId="0"/>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1038D596-6457-EDFC-B2E6-4093262027AD}"/>
              </a:ext>
            </a:extLst>
          </p:cNvPr>
          <p:cNvSpPr/>
          <p:nvPr/>
        </p:nvSpPr>
        <p:spPr>
          <a:xfrm>
            <a:off x="311523" y="457200"/>
            <a:ext cx="1909163"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CaixaDeTexto 19">
            <a:extLst>
              <a:ext uri="{FF2B5EF4-FFF2-40B4-BE49-F238E27FC236}">
                <a16:creationId xmlns:a16="http://schemas.microsoft.com/office/drawing/2014/main" id="{B10409FB-5B30-4C95-B082-6FEFDD711F24}"/>
              </a:ext>
            </a:extLst>
          </p:cNvPr>
          <p:cNvSpPr txBox="1"/>
          <p:nvPr/>
        </p:nvSpPr>
        <p:spPr>
          <a:xfrm>
            <a:off x="417859" y="2459740"/>
            <a:ext cx="1650425" cy="3293209"/>
          </a:xfrm>
          <a:prstGeom prst="rect">
            <a:avLst/>
          </a:prstGeom>
          <a:noFill/>
        </p:spPr>
        <p:txBody>
          <a:bodyPr wrap="square" rtlCol="0">
            <a:spAutoFit/>
          </a:bodyPr>
          <a:lstStyle/>
          <a:p>
            <a:pPr algn="ctr"/>
            <a:r>
              <a:rPr lang="pt-BR" sz="1600" dirty="0">
                <a:solidFill>
                  <a:schemeClr val="bg1">
                    <a:lumMod val="75000"/>
                  </a:schemeClr>
                </a:solidFill>
                <a:latin typeface="Panton Bold" panose="00000800000000000000" pitchFamily="2" charset="0"/>
              </a:rPr>
              <a:t>Escolhei, pois, irmãos, dentre vós, sete varões de boa reputação, cheios do Espírito Santo e de sabedoria, aos quais constituamos sobre este importante negócio (At 6:3)</a:t>
            </a:r>
          </a:p>
        </p:txBody>
      </p:sp>
      <p:sp>
        <p:nvSpPr>
          <p:cNvPr id="16" name="Título 15">
            <a:extLst>
              <a:ext uri="{FF2B5EF4-FFF2-40B4-BE49-F238E27FC236}">
                <a16:creationId xmlns:a16="http://schemas.microsoft.com/office/drawing/2014/main" id="{CB554169-CB08-4B92-A1EE-27A5D20D150E}"/>
              </a:ext>
            </a:extLst>
          </p:cNvPr>
          <p:cNvSpPr>
            <a:spLocks noGrp="1"/>
          </p:cNvSpPr>
          <p:nvPr>
            <p:ph type="ctrTitle"/>
          </p:nvPr>
        </p:nvSpPr>
        <p:spPr>
          <a:xfrm>
            <a:off x="311523" y="663917"/>
            <a:ext cx="1909163" cy="1447942"/>
          </a:xfrm>
        </p:spPr>
        <p:txBody>
          <a:bodyPr>
            <a:normAutofit/>
          </a:bodyPr>
          <a:lstStyle/>
          <a:p>
            <a:r>
              <a:rPr lang="pt-BR" sz="2400" dirty="0">
                <a:solidFill>
                  <a:schemeClr val="accent2">
                    <a:lumMod val="40000"/>
                    <a:lumOff val="60000"/>
                  </a:schemeClr>
                </a:solidFill>
                <a:latin typeface="Panton ExtraBold" panose="00000900000000000000" pitchFamily="50" charset="0"/>
              </a:rPr>
              <a:t>TEXTO ÁUREO</a:t>
            </a:r>
          </a:p>
        </p:txBody>
      </p:sp>
      <p:sp>
        <p:nvSpPr>
          <p:cNvPr id="4" name="Retângulo: Cantos Arredondados 3">
            <a:extLst>
              <a:ext uri="{FF2B5EF4-FFF2-40B4-BE49-F238E27FC236}">
                <a16:creationId xmlns:a16="http://schemas.microsoft.com/office/drawing/2014/main" id="{2CDF1B18-696E-E560-4AC0-EC3EB5FEC6AC}"/>
              </a:ext>
            </a:extLst>
          </p:cNvPr>
          <p:cNvSpPr/>
          <p:nvPr/>
        </p:nvSpPr>
        <p:spPr>
          <a:xfrm>
            <a:off x="2380217" y="457200"/>
            <a:ext cx="6071425" cy="6103257"/>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Título 15">
            <a:extLst>
              <a:ext uri="{FF2B5EF4-FFF2-40B4-BE49-F238E27FC236}">
                <a16:creationId xmlns:a16="http://schemas.microsoft.com/office/drawing/2014/main" id="{D1CF6B30-EC2A-E08C-2548-CDA09B446B66}"/>
              </a:ext>
            </a:extLst>
          </p:cNvPr>
          <p:cNvSpPr txBox="1">
            <a:spLocks/>
          </p:cNvSpPr>
          <p:nvPr/>
        </p:nvSpPr>
        <p:spPr>
          <a:xfrm>
            <a:off x="2380218" y="740953"/>
            <a:ext cx="6234546"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000" dirty="0">
                <a:solidFill>
                  <a:schemeClr val="accent2">
                    <a:lumMod val="75000"/>
                  </a:schemeClr>
                </a:solidFill>
                <a:latin typeface="Panton ExtraBold" panose="00000900000000000000" pitchFamily="50" charset="0"/>
              </a:rPr>
              <a:t>VERDADE PRÁTICA</a:t>
            </a:r>
          </a:p>
        </p:txBody>
      </p:sp>
      <p:sp>
        <p:nvSpPr>
          <p:cNvPr id="6" name="CaixaDeTexto 5">
            <a:extLst>
              <a:ext uri="{FF2B5EF4-FFF2-40B4-BE49-F238E27FC236}">
                <a16:creationId xmlns:a16="http://schemas.microsoft.com/office/drawing/2014/main" id="{8D0EC274-1820-31E0-0282-D178024D0BFB}"/>
              </a:ext>
            </a:extLst>
          </p:cNvPr>
          <p:cNvSpPr txBox="1"/>
          <p:nvPr/>
        </p:nvSpPr>
        <p:spPr>
          <a:xfrm>
            <a:off x="2532209" y="2569058"/>
            <a:ext cx="5813506" cy="1815882"/>
          </a:xfrm>
          <a:prstGeom prst="rect">
            <a:avLst/>
          </a:prstGeom>
          <a:noFill/>
        </p:spPr>
        <p:txBody>
          <a:bodyPr wrap="square" rtlCol="0">
            <a:spAutoFit/>
          </a:bodyPr>
          <a:lstStyle/>
          <a:p>
            <a:pPr algn="ctr"/>
            <a:r>
              <a:rPr lang="pt-BR" sz="2800" dirty="0">
                <a:latin typeface="Panton Bold" panose="00000800000000000000" pitchFamily="2" charset="0"/>
              </a:rPr>
              <a:t>Uma igreja cheia da sabedoria do Espírito age sabiamente para resolver conflitos de relacionamentos.</a:t>
            </a:r>
          </a:p>
        </p:txBody>
      </p:sp>
      <p:sp>
        <p:nvSpPr>
          <p:cNvPr id="7" name="Retângulo: Cantos Arredondados 6">
            <a:extLst>
              <a:ext uri="{FF2B5EF4-FFF2-40B4-BE49-F238E27FC236}">
                <a16:creationId xmlns:a16="http://schemas.microsoft.com/office/drawing/2014/main" id="{D717633F-74E9-DBE1-1D0A-949D986D8E2A}"/>
              </a:ext>
            </a:extLst>
          </p:cNvPr>
          <p:cNvSpPr/>
          <p:nvPr/>
        </p:nvSpPr>
        <p:spPr>
          <a:xfrm>
            <a:off x="8580563"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ítulo 15">
            <a:extLst>
              <a:ext uri="{FF2B5EF4-FFF2-40B4-BE49-F238E27FC236}">
                <a16:creationId xmlns:a16="http://schemas.microsoft.com/office/drawing/2014/main" id="{A6EBC9A4-982D-927E-D29C-83163BCDD235}"/>
              </a:ext>
            </a:extLst>
          </p:cNvPr>
          <p:cNvSpPr txBox="1">
            <a:spLocks/>
          </p:cNvSpPr>
          <p:nvPr/>
        </p:nvSpPr>
        <p:spPr>
          <a:xfrm>
            <a:off x="8331201" y="740953"/>
            <a:ext cx="2061563"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2400" dirty="0">
                <a:solidFill>
                  <a:schemeClr val="accent2">
                    <a:lumMod val="40000"/>
                    <a:lumOff val="60000"/>
                  </a:schemeClr>
                </a:solidFill>
                <a:latin typeface="Panton ExtraBold" panose="00000900000000000000" pitchFamily="50" charset="0"/>
              </a:rPr>
              <a:t>LEITURA BÍBLICA</a:t>
            </a:r>
          </a:p>
        </p:txBody>
      </p:sp>
      <p:sp>
        <p:nvSpPr>
          <p:cNvPr id="10" name="CaixaDeTexto 9">
            <a:extLst>
              <a:ext uri="{FF2B5EF4-FFF2-40B4-BE49-F238E27FC236}">
                <a16:creationId xmlns:a16="http://schemas.microsoft.com/office/drawing/2014/main" id="{EBAADCA0-0665-3DC2-A843-BDC7AA509634}"/>
              </a:ext>
            </a:extLst>
          </p:cNvPr>
          <p:cNvSpPr txBox="1"/>
          <p:nvPr/>
        </p:nvSpPr>
        <p:spPr>
          <a:xfrm>
            <a:off x="8642724" y="2569058"/>
            <a:ext cx="1480992" cy="671722"/>
          </a:xfrm>
          <a:prstGeom prst="rect">
            <a:avLst/>
          </a:prstGeom>
          <a:noFill/>
        </p:spPr>
        <p:txBody>
          <a:bodyPr wrap="square" rtlCol="0">
            <a:spAutoFit/>
          </a:bodyPr>
          <a:lstStyle/>
          <a:p>
            <a:pPr algn="ctr">
              <a:lnSpc>
                <a:spcPct val="107000"/>
              </a:lnSpc>
              <a:spcAft>
                <a:spcPts val="800"/>
              </a:spcAft>
            </a:pPr>
            <a:r>
              <a:rPr lang="pt-BR" b="1" dirty="0">
                <a:solidFill>
                  <a:schemeClr val="bg1">
                    <a:lumMod val="75000"/>
                  </a:schemeClr>
                </a:solidFill>
                <a:latin typeface="Panton" panose="00000500000000000000" pitchFamily="2" charset="0"/>
                <a:ea typeface="Times New Roman" panose="02020603050405020304" pitchFamily="18" charset="0"/>
                <a:cs typeface="Times New Roman" panose="02020603050405020304" pitchFamily="18" charset="0"/>
              </a:rPr>
              <a:t>Atos 5.25-32; 12.1-5</a:t>
            </a:r>
            <a:endParaRPr lang="pt-BR" dirty="0">
              <a:solidFill>
                <a:schemeClr val="bg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4">
            <a:extLst>
              <a:ext uri="{FF2B5EF4-FFF2-40B4-BE49-F238E27FC236}">
                <a16:creationId xmlns:a16="http://schemas.microsoft.com/office/drawing/2014/main" id="{56391723-6F1A-6A39-F8E5-14C7672E31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1795" y="1835574"/>
            <a:ext cx="5251392" cy="850110"/>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m 1">
            <a:extLst>
              <a:ext uri="{FF2B5EF4-FFF2-40B4-BE49-F238E27FC236}">
                <a16:creationId xmlns:a16="http://schemas.microsoft.com/office/drawing/2014/main" id="{8B020EF5-966F-1D64-2E21-6A6F2249E4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15870916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1038D596-6457-EDFC-B2E6-4093262027AD}"/>
              </a:ext>
            </a:extLst>
          </p:cNvPr>
          <p:cNvSpPr/>
          <p:nvPr/>
        </p:nvSpPr>
        <p:spPr>
          <a:xfrm>
            <a:off x="311523" y="457200"/>
            <a:ext cx="1909163" cy="6103257"/>
          </a:xfrm>
          <a:prstGeom prst="roundRect">
            <a:avLst>
              <a:gd name="adj" fmla="val 8462"/>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CaixaDeTexto 19">
            <a:extLst>
              <a:ext uri="{FF2B5EF4-FFF2-40B4-BE49-F238E27FC236}">
                <a16:creationId xmlns:a16="http://schemas.microsoft.com/office/drawing/2014/main" id="{B10409FB-5B30-4C95-B082-6FEFDD711F24}"/>
              </a:ext>
            </a:extLst>
          </p:cNvPr>
          <p:cNvSpPr txBox="1"/>
          <p:nvPr/>
        </p:nvSpPr>
        <p:spPr>
          <a:xfrm>
            <a:off x="391736" y="2459740"/>
            <a:ext cx="1676548" cy="3293209"/>
          </a:xfrm>
          <a:prstGeom prst="rect">
            <a:avLst/>
          </a:prstGeom>
          <a:noFill/>
        </p:spPr>
        <p:txBody>
          <a:bodyPr wrap="square" rtlCol="0">
            <a:spAutoFit/>
          </a:bodyPr>
          <a:lstStyle/>
          <a:p>
            <a:pPr algn="ctr"/>
            <a:r>
              <a:rPr lang="pt-BR" sz="1600" dirty="0">
                <a:solidFill>
                  <a:schemeClr val="bg1">
                    <a:lumMod val="75000"/>
                  </a:schemeClr>
                </a:solidFill>
                <a:latin typeface="Panton Bold" panose="00000800000000000000" pitchFamily="2" charset="0"/>
              </a:rPr>
              <a:t>Escolhei, pois, irmãos, dentre vós, sete varões de boa reputação, cheios do Espírito Santo e de sabedoria, aos quais constituamos sobre este importante negócio (At 6:3)</a:t>
            </a:r>
          </a:p>
        </p:txBody>
      </p:sp>
      <p:sp>
        <p:nvSpPr>
          <p:cNvPr id="7" name="Retângulo: Cantos Arredondados 6">
            <a:extLst>
              <a:ext uri="{FF2B5EF4-FFF2-40B4-BE49-F238E27FC236}">
                <a16:creationId xmlns:a16="http://schemas.microsoft.com/office/drawing/2014/main" id="{D717633F-74E9-DBE1-1D0A-949D986D8E2A}"/>
              </a:ext>
            </a:extLst>
          </p:cNvPr>
          <p:cNvSpPr/>
          <p:nvPr/>
        </p:nvSpPr>
        <p:spPr>
          <a:xfrm>
            <a:off x="4136582" y="457200"/>
            <a:ext cx="6093061" cy="6103257"/>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ítulo 15">
            <a:extLst>
              <a:ext uri="{FF2B5EF4-FFF2-40B4-BE49-F238E27FC236}">
                <a16:creationId xmlns:a16="http://schemas.microsoft.com/office/drawing/2014/main" id="{A6EBC9A4-982D-927E-D29C-83163BCDD235}"/>
              </a:ext>
            </a:extLst>
          </p:cNvPr>
          <p:cNvSpPr txBox="1">
            <a:spLocks/>
          </p:cNvSpPr>
          <p:nvPr/>
        </p:nvSpPr>
        <p:spPr>
          <a:xfrm>
            <a:off x="4202744" y="740953"/>
            <a:ext cx="6026900"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000" dirty="0">
                <a:solidFill>
                  <a:schemeClr val="accent2">
                    <a:lumMod val="75000"/>
                  </a:schemeClr>
                </a:solidFill>
                <a:latin typeface="Panton ExtraBold" panose="00000900000000000000" pitchFamily="50" charset="0"/>
              </a:rPr>
              <a:t>LEITURA BÍBLICA</a:t>
            </a:r>
          </a:p>
        </p:txBody>
      </p:sp>
      <p:sp>
        <p:nvSpPr>
          <p:cNvPr id="10" name="CaixaDeTexto 9">
            <a:extLst>
              <a:ext uri="{FF2B5EF4-FFF2-40B4-BE49-F238E27FC236}">
                <a16:creationId xmlns:a16="http://schemas.microsoft.com/office/drawing/2014/main" id="{EBAADCA0-0665-3DC2-A843-BDC7AA509634}"/>
              </a:ext>
            </a:extLst>
          </p:cNvPr>
          <p:cNvSpPr txBox="1"/>
          <p:nvPr/>
        </p:nvSpPr>
        <p:spPr>
          <a:xfrm>
            <a:off x="4455886" y="2569058"/>
            <a:ext cx="5500914" cy="1569660"/>
          </a:xfrm>
          <a:prstGeom prst="rect">
            <a:avLst/>
          </a:prstGeom>
          <a:noFill/>
        </p:spPr>
        <p:txBody>
          <a:bodyPr wrap="square" rtlCol="0">
            <a:spAutoFit/>
          </a:bodyPr>
          <a:lstStyle/>
          <a:p>
            <a:pPr algn="ctr"/>
            <a:r>
              <a:rPr lang="pt-BR" sz="4800" dirty="0">
                <a:latin typeface="Panton Bold" panose="00000800000000000000" pitchFamily="2" charset="0"/>
              </a:rPr>
              <a:t>Atos 5.25-32; </a:t>
            </a:r>
          </a:p>
          <a:p>
            <a:pPr algn="ctr"/>
            <a:r>
              <a:rPr lang="pt-BR" sz="4800" dirty="0">
                <a:latin typeface="Panton Bold" panose="00000800000000000000" pitchFamily="2" charset="0"/>
              </a:rPr>
              <a:t>12.1-5</a:t>
            </a:r>
          </a:p>
        </p:txBody>
      </p:sp>
      <p:sp>
        <p:nvSpPr>
          <p:cNvPr id="12" name="Retângulo: Cantos Arredondados 11">
            <a:extLst>
              <a:ext uri="{FF2B5EF4-FFF2-40B4-BE49-F238E27FC236}">
                <a16:creationId xmlns:a16="http://schemas.microsoft.com/office/drawing/2014/main" id="{32276D9F-3954-2639-2161-C2512719D8AE}"/>
              </a:ext>
            </a:extLst>
          </p:cNvPr>
          <p:cNvSpPr/>
          <p:nvPr/>
        </p:nvSpPr>
        <p:spPr>
          <a:xfrm>
            <a:off x="2354094"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Título 15">
            <a:extLst>
              <a:ext uri="{FF2B5EF4-FFF2-40B4-BE49-F238E27FC236}">
                <a16:creationId xmlns:a16="http://schemas.microsoft.com/office/drawing/2014/main" id="{2950A969-E9E8-C987-2232-16D99A2F9E64}"/>
              </a:ext>
            </a:extLst>
          </p:cNvPr>
          <p:cNvSpPr txBox="1">
            <a:spLocks/>
          </p:cNvSpPr>
          <p:nvPr/>
        </p:nvSpPr>
        <p:spPr>
          <a:xfrm>
            <a:off x="2104732" y="740953"/>
            <a:ext cx="2061563"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2400" dirty="0">
                <a:solidFill>
                  <a:schemeClr val="accent2">
                    <a:lumMod val="40000"/>
                    <a:lumOff val="60000"/>
                  </a:schemeClr>
                </a:solidFill>
                <a:latin typeface="Panton ExtraBold" panose="00000900000000000000" pitchFamily="50" charset="0"/>
              </a:rPr>
              <a:t>VERDADE PRÁTICA</a:t>
            </a:r>
          </a:p>
        </p:txBody>
      </p:sp>
      <p:sp>
        <p:nvSpPr>
          <p:cNvPr id="15" name="CaixaDeTexto 14">
            <a:extLst>
              <a:ext uri="{FF2B5EF4-FFF2-40B4-BE49-F238E27FC236}">
                <a16:creationId xmlns:a16="http://schemas.microsoft.com/office/drawing/2014/main" id="{656F61CB-3CF3-29B4-D336-094992C51700}"/>
              </a:ext>
            </a:extLst>
          </p:cNvPr>
          <p:cNvSpPr txBox="1"/>
          <p:nvPr/>
        </p:nvSpPr>
        <p:spPr>
          <a:xfrm>
            <a:off x="2300899" y="2569058"/>
            <a:ext cx="1716789" cy="2062103"/>
          </a:xfrm>
          <a:prstGeom prst="rect">
            <a:avLst/>
          </a:prstGeom>
          <a:noFill/>
        </p:spPr>
        <p:txBody>
          <a:bodyPr wrap="square" rtlCol="0">
            <a:spAutoFit/>
          </a:bodyPr>
          <a:lstStyle/>
          <a:p>
            <a:pPr algn="ctr"/>
            <a:r>
              <a:rPr lang="pt-BR" sz="1600" dirty="0">
                <a:solidFill>
                  <a:schemeClr val="bg1">
                    <a:lumMod val="75000"/>
                  </a:schemeClr>
                </a:solidFill>
                <a:latin typeface="Panton Bold" panose="00000800000000000000" pitchFamily="2" charset="0"/>
              </a:rPr>
              <a:t>Uma igreja cheia da sabedoria do Espírito age sabiamente para resolver conflitos de relacionamentos.</a:t>
            </a:r>
          </a:p>
        </p:txBody>
      </p:sp>
      <p:pic>
        <p:nvPicPr>
          <p:cNvPr id="2052" name="Picture 4">
            <a:extLst>
              <a:ext uri="{FF2B5EF4-FFF2-40B4-BE49-F238E27FC236}">
                <a16:creationId xmlns:a16="http://schemas.microsoft.com/office/drawing/2014/main" id="{F7BCB1C0-9541-155C-33AA-144BF2F274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6514" y="1777004"/>
            <a:ext cx="5251392" cy="850110"/>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5">
            <a:extLst>
              <a:ext uri="{FF2B5EF4-FFF2-40B4-BE49-F238E27FC236}">
                <a16:creationId xmlns:a16="http://schemas.microsoft.com/office/drawing/2014/main" id="{5054B53F-E311-A32F-9F47-8B7FC9071E44}"/>
              </a:ext>
            </a:extLst>
          </p:cNvPr>
          <p:cNvSpPr txBox="1">
            <a:spLocks/>
          </p:cNvSpPr>
          <p:nvPr/>
        </p:nvSpPr>
        <p:spPr>
          <a:xfrm>
            <a:off x="311523" y="663917"/>
            <a:ext cx="1909163" cy="144794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2400" dirty="0">
                <a:solidFill>
                  <a:schemeClr val="accent2">
                    <a:lumMod val="40000"/>
                    <a:lumOff val="60000"/>
                  </a:schemeClr>
                </a:solidFill>
                <a:latin typeface="Panton ExtraBold" panose="00000900000000000000" pitchFamily="50" charset="0"/>
              </a:rPr>
              <a:t>TEXTO ÁUREO</a:t>
            </a:r>
          </a:p>
        </p:txBody>
      </p:sp>
      <p:pic>
        <p:nvPicPr>
          <p:cNvPr id="2" name="Imagem 1">
            <a:extLst>
              <a:ext uri="{FF2B5EF4-FFF2-40B4-BE49-F238E27FC236}">
                <a16:creationId xmlns:a16="http://schemas.microsoft.com/office/drawing/2014/main" id="{83E5A1D0-63E6-B83E-A2D5-2E739D66E3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11481147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42203-8B1A-A63A-A41A-D5E1B7CC4C32}"/>
            </a:ext>
          </a:extLst>
        </p:cNvPr>
        <p:cNvGrpSpPr/>
        <p:nvPr/>
      </p:nvGrpSpPr>
      <p:grpSpPr>
        <a:xfrm>
          <a:off x="0" y="0"/>
          <a:ext cx="0" cy="0"/>
          <a:chOff x="0" y="0"/>
          <a:chExt cx="0" cy="0"/>
        </a:xfrm>
      </p:grpSpPr>
      <p:sp>
        <p:nvSpPr>
          <p:cNvPr id="43" name="Retângulo: Cantos Arredondados 42">
            <a:extLst>
              <a:ext uri="{FF2B5EF4-FFF2-40B4-BE49-F238E27FC236}">
                <a16:creationId xmlns:a16="http://schemas.microsoft.com/office/drawing/2014/main" id="{77C0D135-D97F-0126-63D7-54A4BCD2C26A}"/>
              </a:ext>
            </a:extLst>
          </p:cNvPr>
          <p:cNvSpPr/>
          <p:nvPr/>
        </p:nvSpPr>
        <p:spPr>
          <a:xfrm>
            <a:off x="300178" y="1790488"/>
            <a:ext cx="10199656" cy="4774519"/>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0C8AA857-15E8-D0E9-59E6-480ADA11B96F}"/>
              </a:ext>
            </a:extLst>
          </p:cNvPr>
          <p:cNvSpPr>
            <a:spLocks noGrp="1"/>
          </p:cNvSpPr>
          <p:nvPr>
            <p:ph type="ctrTitle"/>
          </p:nvPr>
        </p:nvSpPr>
        <p:spPr>
          <a:xfrm>
            <a:off x="89850" y="49555"/>
            <a:ext cx="10554338" cy="1447942"/>
          </a:xfrm>
        </p:spPr>
        <p:txBody>
          <a:bodyPr>
            <a:normAutofit/>
          </a:bodyPr>
          <a:lstStyle/>
          <a:p>
            <a:r>
              <a:rPr lang="pt-BR" sz="4000" dirty="0">
                <a:solidFill>
                  <a:schemeClr val="accent2">
                    <a:lumMod val="75000"/>
                  </a:schemeClr>
                </a:solidFill>
                <a:latin typeface="Panton ExtraBold" panose="00000900000000000000" pitchFamily="50" charset="0"/>
              </a:rPr>
              <a:t>LEITURA BÍBLICA EM CLASSE</a:t>
            </a:r>
          </a:p>
        </p:txBody>
      </p:sp>
      <p:sp>
        <p:nvSpPr>
          <p:cNvPr id="5" name="CaixaDeTexto 4">
            <a:extLst>
              <a:ext uri="{FF2B5EF4-FFF2-40B4-BE49-F238E27FC236}">
                <a16:creationId xmlns:a16="http://schemas.microsoft.com/office/drawing/2014/main" id="{5CCCA08F-2ADE-DD6D-6DE0-17CBE0A237BD}"/>
              </a:ext>
            </a:extLst>
          </p:cNvPr>
          <p:cNvSpPr txBox="1"/>
          <p:nvPr/>
        </p:nvSpPr>
        <p:spPr>
          <a:xfrm>
            <a:off x="612978" y="2040692"/>
            <a:ext cx="9697669" cy="4293483"/>
          </a:xfrm>
          <a:prstGeom prst="rect">
            <a:avLst/>
          </a:prstGeom>
          <a:noFill/>
        </p:spPr>
        <p:txBody>
          <a:bodyPr wrap="square" rtlCol="0">
            <a:spAutoFit/>
          </a:bodyPr>
          <a:lstStyle/>
          <a:p>
            <a:r>
              <a:rPr lang="pt-BR" sz="2100" dirty="0">
                <a:latin typeface="Panton Bold" panose="00000800000000000000" pitchFamily="2" charset="0"/>
              </a:rPr>
              <a:t>Atos 6.1-7.</a:t>
            </a:r>
          </a:p>
          <a:p>
            <a:r>
              <a:rPr lang="pt-BR" sz="2100" dirty="0">
                <a:latin typeface="Panton" panose="00000500000000000000" pitchFamily="2" charset="0"/>
              </a:rPr>
              <a:t>1 - Ora, naqueles dias, crescendo o número dos discípulos, houve uma murmuração dos gregos contra os hebreus, porque as suas viúvas eram desprezadas no ministério cotidiano.</a:t>
            </a:r>
          </a:p>
          <a:p>
            <a:r>
              <a:rPr lang="pt-BR" sz="2100" dirty="0">
                <a:latin typeface="Panton" panose="00000500000000000000" pitchFamily="2" charset="0"/>
              </a:rPr>
              <a:t>2 - E os doze, convocando a multidão dos discípulos, disseram: Não é razoável que nós deixemos a palavra de Deus e sirvamos às mesas.</a:t>
            </a:r>
          </a:p>
          <a:p>
            <a:r>
              <a:rPr lang="pt-BR" sz="2100" dirty="0">
                <a:latin typeface="Panton" panose="00000500000000000000" pitchFamily="2" charset="0"/>
              </a:rPr>
              <a:t>3 - Escolhei, pois, irmãos, dentre vós, sete varões de boa reputação, cheios do Espírito Santo e de sabedoria, aos quais constituamos sobre este importante negócio.</a:t>
            </a:r>
          </a:p>
          <a:p>
            <a:r>
              <a:rPr lang="pt-BR" sz="2100" dirty="0">
                <a:latin typeface="Panton" panose="00000500000000000000" pitchFamily="2" charset="0"/>
              </a:rPr>
              <a:t>4 - Mas nós perseveraremos na oração e no ministério da palavra.</a:t>
            </a:r>
          </a:p>
          <a:p>
            <a:r>
              <a:rPr lang="pt-BR" sz="2100" dirty="0">
                <a:latin typeface="Panton" panose="00000500000000000000" pitchFamily="2" charset="0"/>
              </a:rPr>
              <a:t>5 - E este parecer contentou a toda a multidão, e elegeram Estêvão, homem cheio de fé e do Espírito Santo, e Filipe, e </a:t>
            </a:r>
            <a:r>
              <a:rPr lang="pt-BR" sz="2100" dirty="0" err="1">
                <a:latin typeface="Panton" panose="00000500000000000000" pitchFamily="2" charset="0"/>
              </a:rPr>
              <a:t>Prócoro</a:t>
            </a:r>
            <a:r>
              <a:rPr lang="pt-BR" sz="2100" dirty="0">
                <a:latin typeface="Panton" panose="00000500000000000000" pitchFamily="2" charset="0"/>
              </a:rPr>
              <a:t>, e Nicanor, e Timão, e </a:t>
            </a:r>
            <a:r>
              <a:rPr lang="pt-BR" sz="2100" dirty="0" err="1">
                <a:latin typeface="Panton" panose="00000500000000000000" pitchFamily="2" charset="0"/>
              </a:rPr>
              <a:t>Pármenas</a:t>
            </a:r>
            <a:r>
              <a:rPr lang="pt-BR" sz="2100" dirty="0">
                <a:latin typeface="Panton" panose="00000500000000000000" pitchFamily="2" charset="0"/>
              </a:rPr>
              <a:t> e Nicolau, prosélito de </a:t>
            </a:r>
            <a:r>
              <a:rPr lang="pt-BR" sz="2100" dirty="0" err="1">
                <a:latin typeface="Panton" panose="00000500000000000000" pitchFamily="2" charset="0"/>
              </a:rPr>
              <a:t>Antioquia</a:t>
            </a:r>
            <a:r>
              <a:rPr lang="pt-BR" sz="2100" dirty="0">
                <a:latin typeface="Panton" panose="00000500000000000000" pitchFamily="2" charset="0"/>
              </a:rPr>
              <a:t>;</a:t>
            </a:r>
          </a:p>
        </p:txBody>
      </p:sp>
      <p:pic>
        <p:nvPicPr>
          <p:cNvPr id="2" name="Imagem 1">
            <a:extLst>
              <a:ext uri="{FF2B5EF4-FFF2-40B4-BE49-F238E27FC236}">
                <a16:creationId xmlns:a16="http://schemas.microsoft.com/office/drawing/2014/main" id="{246A31B2-43DF-5C3B-EBB4-64BE88170A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10531517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539D1-1E1F-9EED-2598-5977C437F9F3}"/>
            </a:ext>
          </a:extLst>
        </p:cNvPr>
        <p:cNvGrpSpPr/>
        <p:nvPr/>
      </p:nvGrpSpPr>
      <p:grpSpPr>
        <a:xfrm>
          <a:off x="0" y="0"/>
          <a:ext cx="0" cy="0"/>
          <a:chOff x="0" y="0"/>
          <a:chExt cx="0" cy="0"/>
        </a:xfrm>
      </p:grpSpPr>
      <p:sp>
        <p:nvSpPr>
          <p:cNvPr id="43" name="Retângulo: Cantos Arredondados 42">
            <a:extLst>
              <a:ext uri="{FF2B5EF4-FFF2-40B4-BE49-F238E27FC236}">
                <a16:creationId xmlns:a16="http://schemas.microsoft.com/office/drawing/2014/main" id="{6BBDDDCC-83A1-F2A7-4B2E-5C48E7BC2C1F}"/>
              </a:ext>
            </a:extLst>
          </p:cNvPr>
          <p:cNvSpPr/>
          <p:nvPr/>
        </p:nvSpPr>
        <p:spPr>
          <a:xfrm>
            <a:off x="300178" y="1790488"/>
            <a:ext cx="10199656" cy="4774519"/>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97AC5FAB-5D74-819A-DDB4-6B242A85BD46}"/>
              </a:ext>
            </a:extLst>
          </p:cNvPr>
          <p:cNvSpPr>
            <a:spLocks noGrp="1"/>
          </p:cNvSpPr>
          <p:nvPr>
            <p:ph type="ctrTitle"/>
          </p:nvPr>
        </p:nvSpPr>
        <p:spPr>
          <a:xfrm>
            <a:off x="89850" y="49555"/>
            <a:ext cx="10554338" cy="1447942"/>
          </a:xfrm>
        </p:spPr>
        <p:txBody>
          <a:bodyPr>
            <a:normAutofit/>
          </a:bodyPr>
          <a:lstStyle/>
          <a:p>
            <a:r>
              <a:rPr lang="pt-BR" sz="4000" dirty="0">
                <a:solidFill>
                  <a:schemeClr val="accent2">
                    <a:lumMod val="75000"/>
                  </a:schemeClr>
                </a:solidFill>
                <a:latin typeface="Panton ExtraBold" panose="00000900000000000000" pitchFamily="50" charset="0"/>
              </a:rPr>
              <a:t>LEITURA BÍBLICA EM CLASSE</a:t>
            </a:r>
          </a:p>
        </p:txBody>
      </p:sp>
      <p:sp>
        <p:nvSpPr>
          <p:cNvPr id="5" name="CaixaDeTexto 4">
            <a:extLst>
              <a:ext uri="{FF2B5EF4-FFF2-40B4-BE49-F238E27FC236}">
                <a16:creationId xmlns:a16="http://schemas.microsoft.com/office/drawing/2014/main" id="{8571CD6D-4814-530D-A799-4AF4CA9179C7}"/>
              </a:ext>
            </a:extLst>
          </p:cNvPr>
          <p:cNvSpPr txBox="1"/>
          <p:nvPr/>
        </p:nvSpPr>
        <p:spPr>
          <a:xfrm>
            <a:off x="612978" y="2040692"/>
            <a:ext cx="9697669" cy="1708160"/>
          </a:xfrm>
          <a:prstGeom prst="rect">
            <a:avLst/>
          </a:prstGeom>
          <a:noFill/>
        </p:spPr>
        <p:txBody>
          <a:bodyPr wrap="square" rtlCol="0">
            <a:spAutoFit/>
          </a:bodyPr>
          <a:lstStyle/>
          <a:p>
            <a:r>
              <a:rPr lang="pt-BR" sz="2100" dirty="0">
                <a:latin typeface="Panton Bold" panose="00000800000000000000" pitchFamily="2" charset="0"/>
              </a:rPr>
              <a:t>Atos 6:1-7</a:t>
            </a:r>
          </a:p>
          <a:p>
            <a:r>
              <a:rPr lang="pt-BR" sz="2100" dirty="0">
                <a:latin typeface="Panton" panose="00000500000000000000" pitchFamily="2" charset="0"/>
              </a:rPr>
              <a:t>6 - e os apresentaram ante os apóstolos, e estes, orando, lhes impuseram as mãos.</a:t>
            </a:r>
          </a:p>
          <a:p>
            <a:r>
              <a:rPr lang="pt-BR" sz="2100" dirty="0">
                <a:latin typeface="Panton" panose="00000500000000000000" pitchFamily="2" charset="0"/>
              </a:rPr>
              <a:t>7 - E crescia a palavra de Deus, e em Jerusalém se multiplicava muito o número dos discípulos, e grande parte dos sacerdotes obedecia à fé.</a:t>
            </a:r>
          </a:p>
        </p:txBody>
      </p:sp>
      <p:pic>
        <p:nvPicPr>
          <p:cNvPr id="2" name="Imagem 1">
            <a:extLst>
              <a:ext uri="{FF2B5EF4-FFF2-40B4-BE49-F238E27FC236}">
                <a16:creationId xmlns:a16="http://schemas.microsoft.com/office/drawing/2014/main" id="{A18F62F0-678C-0D62-C6FF-B3A8EDDDE9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12084969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tângulo: Cantos Arredondados 42">
            <a:extLst>
              <a:ext uri="{FF2B5EF4-FFF2-40B4-BE49-F238E27FC236}">
                <a16:creationId xmlns:a16="http://schemas.microsoft.com/office/drawing/2014/main" id="{8E4791AD-2281-A38E-145C-DBABE5BFA141}"/>
              </a:ext>
            </a:extLst>
          </p:cNvPr>
          <p:cNvSpPr/>
          <p:nvPr/>
        </p:nvSpPr>
        <p:spPr>
          <a:xfrm>
            <a:off x="300179" y="1790488"/>
            <a:ext cx="3214690" cy="4720671"/>
          </a:xfrm>
          <a:prstGeom prst="roundRect">
            <a:avLst>
              <a:gd name="adj" fmla="val 8462"/>
            </a:avLst>
          </a:prstGeom>
          <a:solidFill>
            <a:srgbClr val="FFD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4" name="Picture 4">
            <a:extLst>
              <a:ext uri="{FF2B5EF4-FFF2-40B4-BE49-F238E27FC236}">
                <a16:creationId xmlns:a16="http://schemas.microsoft.com/office/drawing/2014/main" id="{E261B1F3-8AB4-23E1-F0F4-E1166C3E8E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179" y="2890070"/>
            <a:ext cx="3214690" cy="665033"/>
          </a:xfrm>
          <a:prstGeom prst="rect">
            <a:avLst/>
          </a:prstGeom>
          <a:noFill/>
          <a:extLst>
            <a:ext uri="{909E8E84-426E-40DD-AFC4-6F175D3DCCD1}">
              <a14:hiddenFill xmlns:a14="http://schemas.microsoft.com/office/drawing/2010/main">
                <a:solidFill>
                  <a:srgbClr val="FFFFFF"/>
                </a:solidFill>
              </a14:hiddenFill>
            </a:ext>
          </a:extLst>
        </p:spPr>
      </p:pic>
      <p:sp>
        <p:nvSpPr>
          <p:cNvPr id="45" name="Elipse 44">
            <a:extLst>
              <a:ext uri="{FF2B5EF4-FFF2-40B4-BE49-F238E27FC236}">
                <a16:creationId xmlns:a16="http://schemas.microsoft.com/office/drawing/2014/main" id="{056DDC3E-CBC8-DEFB-7F60-54CB51E298FD}"/>
              </a:ext>
            </a:extLst>
          </p:cNvPr>
          <p:cNvSpPr/>
          <p:nvPr/>
        </p:nvSpPr>
        <p:spPr>
          <a:xfrm>
            <a:off x="1414608" y="2033376"/>
            <a:ext cx="914255" cy="901838"/>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dirty="0">
                <a:latin typeface="Panton Black" panose="00000A00000000000000" pitchFamily="2" charset="0"/>
                <a:cs typeface="Aharoni" panose="020B0604020202020204" pitchFamily="2" charset="-79"/>
              </a:rPr>
              <a:t>1</a:t>
            </a:r>
          </a:p>
        </p:txBody>
      </p:sp>
      <p:sp>
        <p:nvSpPr>
          <p:cNvPr id="16" name="Título 15">
            <a:extLst>
              <a:ext uri="{FF2B5EF4-FFF2-40B4-BE49-F238E27FC236}">
                <a16:creationId xmlns:a16="http://schemas.microsoft.com/office/drawing/2014/main" id="{CB554169-CB08-4B92-A1EE-27A5D20D150E}"/>
              </a:ext>
            </a:extLst>
          </p:cNvPr>
          <p:cNvSpPr>
            <a:spLocks noGrp="1"/>
          </p:cNvSpPr>
          <p:nvPr>
            <p:ph type="ctrTitle"/>
          </p:nvPr>
        </p:nvSpPr>
        <p:spPr>
          <a:xfrm>
            <a:off x="89850" y="49555"/>
            <a:ext cx="10554338" cy="1447942"/>
          </a:xfrm>
        </p:spPr>
        <p:txBody>
          <a:bodyPr>
            <a:normAutofit/>
          </a:bodyPr>
          <a:lstStyle/>
          <a:p>
            <a:r>
              <a:rPr lang="pt-BR" sz="4000" dirty="0">
                <a:solidFill>
                  <a:schemeClr val="accent2">
                    <a:lumMod val="75000"/>
                  </a:schemeClr>
                </a:solidFill>
                <a:latin typeface="Panton ExtraBold" panose="00000900000000000000" pitchFamily="50" charset="0"/>
              </a:rPr>
              <a:t>OBJETIVOS</a:t>
            </a:r>
          </a:p>
        </p:txBody>
      </p:sp>
      <p:sp>
        <p:nvSpPr>
          <p:cNvPr id="5" name="CaixaDeTexto 4">
            <a:extLst>
              <a:ext uri="{FF2B5EF4-FFF2-40B4-BE49-F238E27FC236}">
                <a16:creationId xmlns:a16="http://schemas.microsoft.com/office/drawing/2014/main" id="{0823D7C2-6D80-8F1E-715C-0ED61A3A13C1}"/>
              </a:ext>
            </a:extLst>
          </p:cNvPr>
          <p:cNvSpPr txBox="1"/>
          <p:nvPr/>
        </p:nvSpPr>
        <p:spPr>
          <a:xfrm>
            <a:off x="300180" y="3666277"/>
            <a:ext cx="3214689" cy="2123658"/>
          </a:xfrm>
          <a:prstGeom prst="rect">
            <a:avLst/>
          </a:prstGeom>
          <a:noFill/>
        </p:spPr>
        <p:txBody>
          <a:bodyPr wrap="square" rtlCol="0">
            <a:spAutoFit/>
          </a:bodyPr>
          <a:lstStyle/>
          <a:p>
            <a:pPr algn="ctr"/>
            <a:r>
              <a:rPr lang="pt-BR" sz="2200" dirty="0">
                <a:solidFill>
                  <a:schemeClr val="accent2">
                    <a:lumMod val="75000"/>
                  </a:schemeClr>
                </a:solidFill>
                <a:latin typeface="Panton Bold" panose="00000800000000000000" pitchFamily="2" charset="0"/>
              </a:rPr>
              <a:t>Analisar as naturezas cultural e social dos conflitos enfrentados pela igreja primitiva e sua relevância para a igreja atual</a:t>
            </a:r>
          </a:p>
        </p:txBody>
      </p:sp>
      <p:sp>
        <p:nvSpPr>
          <p:cNvPr id="51" name="Retângulo: Cantos Arredondados 50">
            <a:extLst>
              <a:ext uri="{FF2B5EF4-FFF2-40B4-BE49-F238E27FC236}">
                <a16:creationId xmlns:a16="http://schemas.microsoft.com/office/drawing/2014/main" id="{D4EC6E51-DA7A-6757-55F4-18A38BD7FFAF}"/>
              </a:ext>
            </a:extLst>
          </p:cNvPr>
          <p:cNvSpPr/>
          <p:nvPr/>
        </p:nvSpPr>
        <p:spPr>
          <a:xfrm>
            <a:off x="3696555" y="1804569"/>
            <a:ext cx="3214690" cy="4706590"/>
          </a:xfrm>
          <a:prstGeom prst="roundRect">
            <a:avLst>
              <a:gd name="adj" fmla="val 8462"/>
            </a:avLst>
          </a:prstGeom>
          <a:solidFill>
            <a:srgbClr val="FFD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2" name="Picture 4">
            <a:extLst>
              <a:ext uri="{FF2B5EF4-FFF2-40B4-BE49-F238E27FC236}">
                <a16:creationId xmlns:a16="http://schemas.microsoft.com/office/drawing/2014/main" id="{5E99FE09-523D-B8E8-2FD9-142416254F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6555" y="2904151"/>
            <a:ext cx="3214690" cy="665033"/>
          </a:xfrm>
          <a:prstGeom prst="rect">
            <a:avLst/>
          </a:prstGeom>
          <a:noFill/>
          <a:extLst>
            <a:ext uri="{909E8E84-426E-40DD-AFC4-6F175D3DCCD1}">
              <a14:hiddenFill xmlns:a14="http://schemas.microsoft.com/office/drawing/2010/main">
                <a:solidFill>
                  <a:srgbClr val="FFFFFF"/>
                </a:solidFill>
              </a14:hiddenFill>
            </a:ext>
          </a:extLst>
        </p:spPr>
      </p:pic>
      <p:sp>
        <p:nvSpPr>
          <p:cNvPr id="53" name="Elipse 52">
            <a:extLst>
              <a:ext uri="{FF2B5EF4-FFF2-40B4-BE49-F238E27FC236}">
                <a16:creationId xmlns:a16="http://schemas.microsoft.com/office/drawing/2014/main" id="{1B7B7D4C-8EE6-8909-18D8-867438E9F48C}"/>
              </a:ext>
            </a:extLst>
          </p:cNvPr>
          <p:cNvSpPr/>
          <p:nvPr/>
        </p:nvSpPr>
        <p:spPr>
          <a:xfrm>
            <a:off x="4810984" y="2047457"/>
            <a:ext cx="914255" cy="901838"/>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dirty="0">
                <a:latin typeface="Panton Black" panose="00000A00000000000000" pitchFamily="2" charset="0"/>
                <a:cs typeface="Aharoni" panose="020B0604020202020204" pitchFamily="2" charset="-79"/>
              </a:rPr>
              <a:t>2</a:t>
            </a:r>
          </a:p>
        </p:txBody>
      </p:sp>
      <p:sp>
        <p:nvSpPr>
          <p:cNvPr id="37" name="CaixaDeTexto 36">
            <a:extLst>
              <a:ext uri="{FF2B5EF4-FFF2-40B4-BE49-F238E27FC236}">
                <a16:creationId xmlns:a16="http://schemas.microsoft.com/office/drawing/2014/main" id="{E70E4088-E97A-1486-DC75-A0B9D837CBD2}"/>
              </a:ext>
            </a:extLst>
          </p:cNvPr>
          <p:cNvSpPr txBox="1"/>
          <p:nvPr/>
        </p:nvSpPr>
        <p:spPr>
          <a:xfrm>
            <a:off x="3681904" y="3659182"/>
            <a:ext cx="3214690" cy="2462213"/>
          </a:xfrm>
          <a:prstGeom prst="rect">
            <a:avLst/>
          </a:prstGeom>
          <a:noFill/>
        </p:spPr>
        <p:txBody>
          <a:bodyPr wrap="square" rtlCol="0">
            <a:spAutoFit/>
          </a:bodyPr>
          <a:lstStyle/>
          <a:p>
            <a:pPr algn="ctr"/>
            <a:r>
              <a:rPr lang="pt-BR" sz="2200" dirty="0">
                <a:solidFill>
                  <a:schemeClr val="accent2">
                    <a:lumMod val="75000"/>
                  </a:schemeClr>
                </a:solidFill>
                <a:latin typeface="Panton Bold" panose="00000800000000000000" pitchFamily="2" charset="0"/>
              </a:rPr>
              <a:t>Explicar a importância da organização e da distribuição de funções dentro da igreja para equilibrar as responsabilidades espirituais e sociais</a:t>
            </a:r>
          </a:p>
        </p:txBody>
      </p:sp>
      <p:sp>
        <p:nvSpPr>
          <p:cNvPr id="55" name="Retângulo: Cantos Arredondados 54">
            <a:extLst>
              <a:ext uri="{FF2B5EF4-FFF2-40B4-BE49-F238E27FC236}">
                <a16:creationId xmlns:a16="http://schemas.microsoft.com/office/drawing/2014/main" id="{6FF0218E-07EA-9320-BF45-AD9A0F5AD1E2}"/>
              </a:ext>
            </a:extLst>
          </p:cNvPr>
          <p:cNvSpPr/>
          <p:nvPr/>
        </p:nvSpPr>
        <p:spPr>
          <a:xfrm>
            <a:off x="7092931" y="1804569"/>
            <a:ext cx="3214690" cy="4706589"/>
          </a:xfrm>
          <a:prstGeom prst="roundRect">
            <a:avLst>
              <a:gd name="adj" fmla="val 8462"/>
            </a:avLst>
          </a:prstGeom>
          <a:solidFill>
            <a:srgbClr val="FFD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6" name="Picture 4">
            <a:extLst>
              <a:ext uri="{FF2B5EF4-FFF2-40B4-BE49-F238E27FC236}">
                <a16:creationId xmlns:a16="http://schemas.microsoft.com/office/drawing/2014/main" id="{358804B5-2A9B-13F7-9DD2-FE89BC6D93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31" y="2904151"/>
            <a:ext cx="3214690" cy="665033"/>
          </a:xfrm>
          <a:prstGeom prst="rect">
            <a:avLst/>
          </a:prstGeom>
          <a:noFill/>
          <a:extLst>
            <a:ext uri="{909E8E84-426E-40DD-AFC4-6F175D3DCCD1}">
              <a14:hiddenFill xmlns:a14="http://schemas.microsoft.com/office/drawing/2010/main">
                <a:solidFill>
                  <a:srgbClr val="FFFFFF"/>
                </a:solidFill>
              </a14:hiddenFill>
            </a:ext>
          </a:extLst>
        </p:spPr>
      </p:pic>
      <p:sp>
        <p:nvSpPr>
          <p:cNvPr id="57" name="Elipse 56">
            <a:extLst>
              <a:ext uri="{FF2B5EF4-FFF2-40B4-BE49-F238E27FC236}">
                <a16:creationId xmlns:a16="http://schemas.microsoft.com/office/drawing/2014/main" id="{5F061288-B7A0-0A55-39F2-30EAFDB91500}"/>
              </a:ext>
            </a:extLst>
          </p:cNvPr>
          <p:cNvSpPr/>
          <p:nvPr/>
        </p:nvSpPr>
        <p:spPr>
          <a:xfrm>
            <a:off x="8207360" y="2047457"/>
            <a:ext cx="914255" cy="901838"/>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dirty="0">
                <a:latin typeface="Panton Black" panose="00000A00000000000000" pitchFamily="2" charset="0"/>
                <a:cs typeface="Aharoni" panose="020B0604020202020204" pitchFamily="2" charset="-79"/>
              </a:rPr>
              <a:t>3</a:t>
            </a:r>
          </a:p>
        </p:txBody>
      </p:sp>
      <p:sp>
        <p:nvSpPr>
          <p:cNvPr id="36" name="CaixaDeTexto 35">
            <a:extLst>
              <a:ext uri="{FF2B5EF4-FFF2-40B4-BE49-F238E27FC236}">
                <a16:creationId xmlns:a16="http://schemas.microsoft.com/office/drawing/2014/main" id="{BDB7E470-0E5B-CA82-6AEB-F711BDB7C232}"/>
              </a:ext>
            </a:extLst>
          </p:cNvPr>
          <p:cNvSpPr txBox="1"/>
          <p:nvPr/>
        </p:nvSpPr>
        <p:spPr>
          <a:xfrm>
            <a:off x="7092932" y="3659182"/>
            <a:ext cx="3214690" cy="1785104"/>
          </a:xfrm>
          <a:prstGeom prst="rect">
            <a:avLst/>
          </a:prstGeom>
          <a:noFill/>
        </p:spPr>
        <p:txBody>
          <a:bodyPr wrap="square" rtlCol="0">
            <a:spAutoFit/>
          </a:bodyPr>
          <a:lstStyle/>
          <a:p>
            <a:pPr algn="ctr"/>
            <a:r>
              <a:rPr lang="pt-BR" sz="2200" dirty="0">
                <a:solidFill>
                  <a:schemeClr val="accent2">
                    <a:lumMod val="75000"/>
                  </a:schemeClr>
                </a:solidFill>
                <a:latin typeface="Panton Bold" panose="00000800000000000000" pitchFamily="2" charset="0"/>
              </a:rPr>
              <a:t>Aplicar os princípios bíblicos de caráter, sabedoria e serviço na vida cristã e na atuação ministerial</a:t>
            </a:r>
          </a:p>
        </p:txBody>
      </p:sp>
      <p:pic>
        <p:nvPicPr>
          <p:cNvPr id="2" name="Imagem 1">
            <a:extLst>
              <a:ext uri="{FF2B5EF4-FFF2-40B4-BE49-F238E27FC236}">
                <a16:creationId xmlns:a16="http://schemas.microsoft.com/office/drawing/2014/main" id="{DA32A155-2BE8-1853-8AE6-8086D73A44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28215173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2000"/>
                                        <p:tgtEl>
                                          <p:spTgt spid="45"/>
                                        </p:tgtEl>
                                      </p:cBhvr>
                                    </p:animEffect>
                                    <p:anim calcmode="lin" valueType="num">
                                      <p:cBhvr>
                                        <p:cTn id="12" dur="2000" fill="hold"/>
                                        <p:tgtEl>
                                          <p:spTgt spid="45"/>
                                        </p:tgtEl>
                                        <p:attrNameLst>
                                          <p:attrName>ppt_w</p:attrName>
                                        </p:attrNameLst>
                                      </p:cBhvr>
                                      <p:tavLst>
                                        <p:tav tm="0" fmla="#ppt_w*sin(2.5*pi*$)">
                                          <p:val>
                                            <p:fltVal val="0"/>
                                          </p:val>
                                        </p:tav>
                                        <p:tav tm="100000">
                                          <p:val>
                                            <p:fltVal val="1"/>
                                          </p:val>
                                        </p:tav>
                                      </p:tavLst>
                                    </p:anim>
                                    <p:anim calcmode="lin" valueType="num">
                                      <p:cBhvr>
                                        <p:cTn id="13" dur="2000" fill="hold"/>
                                        <p:tgtEl>
                                          <p:spTgt spid="45"/>
                                        </p:tgtEl>
                                        <p:attrNameLst>
                                          <p:attrName>ppt_h</p:attrName>
                                        </p:attrNameLst>
                                      </p:cBhvr>
                                      <p:tavLst>
                                        <p:tav tm="0">
                                          <p:val>
                                            <p:strVal val="#ppt_h"/>
                                          </p:val>
                                        </p:tav>
                                        <p:tav tm="100000">
                                          <p:val>
                                            <p:strVal val="#ppt_h"/>
                                          </p:val>
                                        </p:tav>
                                      </p:tavLst>
                                    </p:anim>
                                  </p:childTnLst>
                                </p:cTn>
                              </p:par>
                              <p:par>
                                <p:cTn id="14" presetID="10" presetClass="entr" presetSubtype="0" fill="hold"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childTnLst>
                          </p:cTn>
                        </p:par>
                        <p:par>
                          <p:cTn id="17" fill="hold">
                            <p:stCondLst>
                              <p:cond delay="25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3000"/>
                            </p:stCondLst>
                            <p:childTnLst>
                              <p:par>
                                <p:cTn id="22" presetID="10" presetClass="entr" presetSubtype="0"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fade">
                                      <p:cBhvr>
                                        <p:cTn id="24" dur="500"/>
                                        <p:tgtEl>
                                          <p:spTgt spid="51"/>
                                        </p:tgtEl>
                                      </p:cBhvr>
                                    </p:animEffect>
                                  </p:childTnLst>
                                </p:cTn>
                              </p:par>
                            </p:childTnLst>
                          </p:cTn>
                        </p:par>
                        <p:par>
                          <p:cTn id="25" fill="hold">
                            <p:stCondLst>
                              <p:cond delay="3500"/>
                            </p:stCondLst>
                            <p:childTnLst>
                              <p:par>
                                <p:cTn id="26" presetID="45" presetClass="entr" presetSubtype="0" fill="hold" grpId="0" nodeType="after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2000"/>
                                        <p:tgtEl>
                                          <p:spTgt spid="53"/>
                                        </p:tgtEl>
                                      </p:cBhvr>
                                    </p:animEffect>
                                    <p:anim calcmode="lin" valueType="num">
                                      <p:cBhvr>
                                        <p:cTn id="29" dur="2000" fill="hold"/>
                                        <p:tgtEl>
                                          <p:spTgt spid="53"/>
                                        </p:tgtEl>
                                        <p:attrNameLst>
                                          <p:attrName>ppt_w</p:attrName>
                                        </p:attrNameLst>
                                      </p:cBhvr>
                                      <p:tavLst>
                                        <p:tav tm="0" fmla="#ppt_w*sin(2.5*pi*$)">
                                          <p:val>
                                            <p:fltVal val="0"/>
                                          </p:val>
                                        </p:tav>
                                        <p:tav tm="100000">
                                          <p:val>
                                            <p:fltVal val="1"/>
                                          </p:val>
                                        </p:tav>
                                      </p:tavLst>
                                    </p:anim>
                                    <p:anim calcmode="lin" valueType="num">
                                      <p:cBhvr>
                                        <p:cTn id="30" dur="2000" fill="hold"/>
                                        <p:tgtEl>
                                          <p:spTgt spid="53"/>
                                        </p:tgtEl>
                                        <p:attrNameLst>
                                          <p:attrName>ppt_h</p:attrName>
                                        </p:attrNameLst>
                                      </p:cBhvr>
                                      <p:tavLst>
                                        <p:tav tm="0">
                                          <p:val>
                                            <p:strVal val="#ppt_h"/>
                                          </p:val>
                                        </p:tav>
                                        <p:tav tm="100000">
                                          <p:val>
                                            <p:strVal val="#ppt_h"/>
                                          </p:val>
                                        </p:tav>
                                      </p:tavLst>
                                    </p:anim>
                                  </p:childTnLst>
                                </p:cTn>
                              </p:par>
                              <p:par>
                                <p:cTn id="31" presetID="10" presetClass="entr" presetSubtype="0" fill="hold"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500"/>
                                        <p:tgtEl>
                                          <p:spTgt spid="52"/>
                                        </p:tgtEl>
                                      </p:cBhvr>
                                    </p:animEffect>
                                  </p:childTnLst>
                                </p:cTn>
                              </p:par>
                            </p:childTnLst>
                          </p:cTn>
                        </p:par>
                        <p:par>
                          <p:cTn id="34" fill="hold">
                            <p:stCondLst>
                              <p:cond delay="5500"/>
                            </p:stCondLst>
                            <p:childTnLst>
                              <p:par>
                                <p:cTn id="35" presetID="10" presetClass="entr" presetSubtype="0"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fade">
                                      <p:cBhvr>
                                        <p:cTn id="40" dur="500"/>
                                        <p:tgtEl>
                                          <p:spTgt spid="55"/>
                                        </p:tgtEl>
                                      </p:cBhvr>
                                    </p:animEffect>
                                  </p:childTnLst>
                                </p:cTn>
                              </p:par>
                            </p:childTnLst>
                          </p:cTn>
                        </p:par>
                        <p:par>
                          <p:cTn id="41" fill="hold">
                            <p:stCondLst>
                              <p:cond delay="6000"/>
                            </p:stCondLst>
                            <p:childTnLst>
                              <p:par>
                                <p:cTn id="42" presetID="45"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2000"/>
                                        <p:tgtEl>
                                          <p:spTgt spid="57"/>
                                        </p:tgtEl>
                                      </p:cBhvr>
                                    </p:animEffect>
                                    <p:anim calcmode="lin" valueType="num">
                                      <p:cBhvr>
                                        <p:cTn id="45" dur="2000" fill="hold"/>
                                        <p:tgtEl>
                                          <p:spTgt spid="57"/>
                                        </p:tgtEl>
                                        <p:attrNameLst>
                                          <p:attrName>ppt_w</p:attrName>
                                        </p:attrNameLst>
                                      </p:cBhvr>
                                      <p:tavLst>
                                        <p:tav tm="0" fmla="#ppt_w*sin(2.5*pi*$)">
                                          <p:val>
                                            <p:fltVal val="0"/>
                                          </p:val>
                                        </p:tav>
                                        <p:tav tm="100000">
                                          <p:val>
                                            <p:fltVal val="1"/>
                                          </p:val>
                                        </p:tav>
                                      </p:tavLst>
                                    </p:anim>
                                    <p:anim calcmode="lin" valueType="num">
                                      <p:cBhvr>
                                        <p:cTn id="46" dur="2000" fill="hold"/>
                                        <p:tgtEl>
                                          <p:spTgt spid="57"/>
                                        </p:tgtEl>
                                        <p:attrNameLst>
                                          <p:attrName>ppt_h</p:attrName>
                                        </p:attrNameLst>
                                      </p:cBhvr>
                                      <p:tavLst>
                                        <p:tav tm="0">
                                          <p:val>
                                            <p:strVal val="#ppt_h"/>
                                          </p:val>
                                        </p:tav>
                                        <p:tav tm="100000">
                                          <p:val>
                                            <p:strVal val="#ppt_h"/>
                                          </p:val>
                                        </p:tav>
                                      </p:tavLst>
                                    </p:anim>
                                  </p:childTnLst>
                                </p:cTn>
                              </p:par>
                            </p:childTnLst>
                          </p:cTn>
                        </p:par>
                        <p:par>
                          <p:cTn id="47" fill="hold">
                            <p:stCondLst>
                              <p:cond delay="8000"/>
                            </p:stCondLst>
                            <p:childTnLst>
                              <p:par>
                                <p:cTn id="48" presetID="10"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500"/>
                                        <p:tgtEl>
                                          <p:spTgt spid="56"/>
                                        </p:tgtEl>
                                      </p:cBhvr>
                                    </p:animEffect>
                                  </p:childTnLst>
                                </p:cTn>
                              </p:par>
                            </p:childTnLst>
                          </p:cTn>
                        </p:par>
                        <p:par>
                          <p:cTn id="51" fill="hold">
                            <p:stCondLst>
                              <p:cond delay="8500"/>
                            </p:stCondLst>
                            <p:childTnLst>
                              <p:par>
                                <p:cTn id="52" presetID="10" presetClass="entr" presetSubtype="0" fill="hold" grpId="0"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5" grpId="0" animBg="1"/>
      <p:bldP spid="5" grpId="0"/>
      <p:bldP spid="51" grpId="0" animBg="1"/>
      <p:bldP spid="53" grpId="0" animBg="1"/>
      <p:bldP spid="37" grpId="0"/>
      <p:bldP spid="55" grpId="0" animBg="1"/>
      <p:bldP spid="57"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tângulo: Cantos Arredondados 42">
            <a:extLst>
              <a:ext uri="{FF2B5EF4-FFF2-40B4-BE49-F238E27FC236}">
                <a16:creationId xmlns:a16="http://schemas.microsoft.com/office/drawing/2014/main" id="{8E4791AD-2281-A38E-145C-DBABE5BFA141}"/>
              </a:ext>
            </a:extLst>
          </p:cNvPr>
          <p:cNvSpPr/>
          <p:nvPr/>
        </p:nvSpPr>
        <p:spPr>
          <a:xfrm>
            <a:off x="300179" y="1790488"/>
            <a:ext cx="3214690" cy="4247705"/>
          </a:xfrm>
          <a:prstGeom prst="roundRect">
            <a:avLst>
              <a:gd name="adj" fmla="val 8462"/>
            </a:avLst>
          </a:prstGeom>
          <a:solidFill>
            <a:srgbClr val="FFD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4" name="Picture 4">
            <a:extLst>
              <a:ext uri="{FF2B5EF4-FFF2-40B4-BE49-F238E27FC236}">
                <a16:creationId xmlns:a16="http://schemas.microsoft.com/office/drawing/2014/main" id="{E261B1F3-8AB4-23E1-F0F4-E1166C3E8E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179" y="2890070"/>
            <a:ext cx="3214690" cy="665033"/>
          </a:xfrm>
          <a:prstGeom prst="rect">
            <a:avLst/>
          </a:prstGeom>
          <a:noFill/>
          <a:extLst>
            <a:ext uri="{909E8E84-426E-40DD-AFC4-6F175D3DCCD1}">
              <a14:hiddenFill xmlns:a14="http://schemas.microsoft.com/office/drawing/2010/main">
                <a:solidFill>
                  <a:srgbClr val="FFFFFF"/>
                </a:solidFill>
              </a14:hiddenFill>
            </a:ext>
          </a:extLst>
        </p:spPr>
      </p:pic>
      <p:sp>
        <p:nvSpPr>
          <p:cNvPr id="45" name="Elipse 44">
            <a:extLst>
              <a:ext uri="{FF2B5EF4-FFF2-40B4-BE49-F238E27FC236}">
                <a16:creationId xmlns:a16="http://schemas.microsoft.com/office/drawing/2014/main" id="{056DDC3E-CBC8-DEFB-7F60-54CB51E298FD}"/>
              </a:ext>
            </a:extLst>
          </p:cNvPr>
          <p:cNvSpPr/>
          <p:nvPr/>
        </p:nvSpPr>
        <p:spPr>
          <a:xfrm>
            <a:off x="1414608" y="2033376"/>
            <a:ext cx="914255" cy="901838"/>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dirty="0">
                <a:latin typeface="Panton Black" panose="00000A00000000000000" pitchFamily="2" charset="0"/>
                <a:cs typeface="Aharoni" panose="020B0604020202020204" pitchFamily="2" charset="-79"/>
              </a:rPr>
              <a:t>1</a:t>
            </a:r>
          </a:p>
        </p:txBody>
      </p:sp>
      <p:sp>
        <p:nvSpPr>
          <p:cNvPr id="16" name="Título 15">
            <a:extLst>
              <a:ext uri="{FF2B5EF4-FFF2-40B4-BE49-F238E27FC236}">
                <a16:creationId xmlns:a16="http://schemas.microsoft.com/office/drawing/2014/main" id="{CB554169-CB08-4B92-A1EE-27A5D20D150E}"/>
              </a:ext>
            </a:extLst>
          </p:cNvPr>
          <p:cNvSpPr>
            <a:spLocks noGrp="1"/>
          </p:cNvSpPr>
          <p:nvPr>
            <p:ph type="ctrTitle"/>
          </p:nvPr>
        </p:nvSpPr>
        <p:spPr>
          <a:xfrm>
            <a:off x="89850" y="49555"/>
            <a:ext cx="10554338" cy="1447942"/>
          </a:xfrm>
        </p:spPr>
        <p:txBody>
          <a:bodyPr>
            <a:normAutofit/>
          </a:bodyPr>
          <a:lstStyle/>
          <a:p>
            <a:r>
              <a:rPr lang="pt-BR" sz="4000" dirty="0">
                <a:solidFill>
                  <a:schemeClr val="accent2">
                    <a:lumMod val="75000"/>
                  </a:schemeClr>
                </a:solidFill>
                <a:latin typeface="Panton ExtraBold" panose="00000900000000000000" pitchFamily="50" charset="0"/>
              </a:rPr>
              <a:t>RESUMO DOS PONTOS E SUBPONTOS</a:t>
            </a:r>
          </a:p>
        </p:txBody>
      </p:sp>
      <p:sp>
        <p:nvSpPr>
          <p:cNvPr id="5" name="CaixaDeTexto 4">
            <a:extLst>
              <a:ext uri="{FF2B5EF4-FFF2-40B4-BE49-F238E27FC236}">
                <a16:creationId xmlns:a16="http://schemas.microsoft.com/office/drawing/2014/main" id="{0823D7C2-6D80-8F1E-715C-0ED61A3A13C1}"/>
              </a:ext>
            </a:extLst>
          </p:cNvPr>
          <p:cNvSpPr txBox="1"/>
          <p:nvPr/>
        </p:nvSpPr>
        <p:spPr>
          <a:xfrm>
            <a:off x="458891" y="3666277"/>
            <a:ext cx="2905864" cy="2085186"/>
          </a:xfrm>
          <a:prstGeom prst="rect">
            <a:avLst/>
          </a:prstGeom>
          <a:noFill/>
        </p:spPr>
        <p:txBody>
          <a:bodyPr wrap="square" rtlCol="0">
            <a:spAutoFit/>
          </a:bodyPr>
          <a:lstStyle/>
          <a:p>
            <a:pPr algn="ctr"/>
            <a:r>
              <a:rPr lang="pt-BR" sz="1850" dirty="0">
                <a:solidFill>
                  <a:schemeClr val="accent2">
                    <a:lumMod val="75000"/>
                  </a:schemeClr>
                </a:solidFill>
                <a:latin typeface="Panton Bold" panose="00000800000000000000" pitchFamily="2" charset="0"/>
              </a:rPr>
              <a:t>I - A IDENTIFICAÇÃO DOS CONFLITOS</a:t>
            </a:r>
          </a:p>
          <a:p>
            <a:pPr algn="ctr"/>
            <a:r>
              <a:rPr lang="pt-BR" sz="1850" dirty="0">
                <a:solidFill>
                  <a:schemeClr val="accent2">
                    <a:lumMod val="75000"/>
                  </a:schemeClr>
                </a:solidFill>
                <a:latin typeface="Panton Bold" panose="00000800000000000000" pitchFamily="2" charset="0"/>
              </a:rPr>
              <a:t>1 - Conflito de natureza cultural</a:t>
            </a:r>
          </a:p>
          <a:p>
            <a:pPr algn="ctr"/>
            <a:r>
              <a:rPr lang="pt-BR" sz="1850" dirty="0">
                <a:solidFill>
                  <a:schemeClr val="accent2">
                    <a:lumMod val="75000"/>
                  </a:schemeClr>
                </a:solidFill>
                <a:latin typeface="Panton Bold" panose="00000800000000000000" pitchFamily="2" charset="0"/>
              </a:rPr>
              <a:t>2 - Conflito de natureza social</a:t>
            </a:r>
          </a:p>
          <a:p>
            <a:pPr algn="ctr"/>
            <a:r>
              <a:rPr lang="pt-BR" sz="1850" dirty="0">
                <a:solidFill>
                  <a:schemeClr val="accent2">
                    <a:lumMod val="75000"/>
                  </a:schemeClr>
                </a:solidFill>
                <a:latin typeface="Panton Bold" panose="00000800000000000000" pitchFamily="2" charset="0"/>
              </a:rPr>
              <a:t>3 - Qual é a prioridade?</a:t>
            </a:r>
          </a:p>
        </p:txBody>
      </p:sp>
      <p:sp>
        <p:nvSpPr>
          <p:cNvPr id="51" name="Retângulo: Cantos Arredondados 50">
            <a:extLst>
              <a:ext uri="{FF2B5EF4-FFF2-40B4-BE49-F238E27FC236}">
                <a16:creationId xmlns:a16="http://schemas.microsoft.com/office/drawing/2014/main" id="{D4EC6E51-DA7A-6757-55F4-18A38BD7FFAF}"/>
              </a:ext>
            </a:extLst>
          </p:cNvPr>
          <p:cNvSpPr/>
          <p:nvPr/>
        </p:nvSpPr>
        <p:spPr>
          <a:xfrm>
            <a:off x="3696555" y="1804570"/>
            <a:ext cx="3214690" cy="4247706"/>
          </a:xfrm>
          <a:prstGeom prst="roundRect">
            <a:avLst>
              <a:gd name="adj" fmla="val 8462"/>
            </a:avLst>
          </a:prstGeom>
          <a:solidFill>
            <a:srgbClr val="FFD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2" name="Picture 4">
            <a:extLst>
              <a:ext uri="{FF2B5EF4-FFF2-40B4-BE49-F238E27FC236}">
                <a16:creationId xmlns:a16="http://schemas.microsoft.com/office/drawing/2014/main" id="{5E99FE09-523D-B8E8-2FD9-142416254F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6555" y="2904151"/>
            <a:ext cx="3214690" cy="665033"/>
          </a:xfrm>
          <a:prstGeom prst="rect">
            <a:avLst/>
          </a:prstGeom>
          <a:noFill/>
          <a:extLst>
            <a:ext uri="{909E8E84-426E-40DD-AFC4-6F175D3DCCD1}">
              <a14:hiddenFill xmlns:a14="http://schemas.microsoft.com/office/drawing/2010/main">
                <a:solidFill>
                  <a:srgbClr val="FFFFFF"/>
                </a:solidFill>
              </a14:hiddenFill>
            </a:ext>
          </a:extLst>
        </p:spPr>
      </p:pic>
      <p:sp>
        <p:nvSpPr>
          <p:cNvPr id="53" name="Elipse 52">
            <a:extLst>
              <a:ext uri="{FF2B5EF4-FFF2-40B4-BE49-F238E27FC236}">
                <a16:creationId xmlns:a16="http://schemas.microsoft.com/office/drawing/2014/main" id="{1B7B7D4C-8EE6-8909-18D8-867438E9F48C}"/>
              </a:ext>
            </a:extLst>
          </p:cNvPr>
          <p:cNvSpPr/>
          <p:nvPr/>
        </p:nvSpPr>
        <p:spPr>
          <a:xfrm>
            <a:off x="4810984" y="2047457"/>
            <a:ext cx="914255" cy="901838"/>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dirty="0">
                <a:latin typeface="Panton Black" panose="00000A00000000000000" pitchFamily="2" charset="0"/>
                <a:cs typeface="Aharoni" panose="020B0604020202020204" pitchFamily="2" charset="-79"/>
              </a:rPr>
              <a:t>2</a:t>
            </a:r>
          </a:p>
        </p:txBody>
      </p:sp>
      <p:sp>
        <p:nvSpPr>
          <p:cNvPr id="37" name="CaixaDeTexto 36">
            <a:extLst>
              <a:ext uri="{FF2B5EF4-FFF2-40B4-BE49-F238E27FC236}">
                <a16:creationId xmlns:a16="http://schemas.microsoft.com/office/drawing/2014/main" id="{E70E4088-E97A-1486-DC75-A0B9D837CBD2}"/>
              </a:ext>
            </a:extLst>
          </p:cNvPr>
          <p:cNvSpPr txBox="1"/>
          <p:nvPr/>
        </p:nvSpPr>
        <p:spPr>
          <a:xfrm>
            <a:off x="3846786" y="3659182"/>
            <a:ext cx="2900855" cy="2085186"/>
          </a:xfrm>
          <a:prstGeom prst="rect">
            <a:avLst/>
          </a:prstGeom>
          <a:noFill/>
        </p:spPr>
        <p:txBody>
          <a:bodyPr wrap="square" rtlCol="0">
            <a:spAutoFit/>
          </a:bodyPr>
          <a:lstStyle/>
          <a:p>
            <a:pPr algn="ctr"/>
            <a:r>
              <a:rPr lang="pt-BR" sz="1850" dirty="0">
                <a:solidFill>
                  <a:schemeClr val="accent2">
                    <a:lumMod val="75000"/>
                  </a:schemeClr>
                </a:solidFill>
                <a:latin typeface="Panton Bold" panose="00000800000000000000" pitchFamily="2" charset="0"/>
              </a:rPr>
              <a:t>II - A DELEGAÇÃO DE TAREFAS</a:t>
            </a:r>
          </a:p>
          <a:p>
            <a:pPr algn="ctr"/>
            <a:r>
              <a:rPr lang="pt-BR" sz="1850" dirty="0">
                <a:solidFill>
                  <a:schemeClr val="accent2">
                    <a:lumMod val="75000"/>
                  </a:schemeClr>
                </a:solidFill>
                <a:latin typeface="Panton Bold" panose="00000800000000000000" pitchFamily="2" charset="0"/>
              </a:rPr>
              <a:t>1 - O ministério da oração e da Palavra</a:t>
            </a:r>
          </a:p>
          <a:p>
            <a:pPr algn="ctr"/>
            <a:r>
              <a:rPr lang="pt-BR" sz="1850" dirty="0">
                <a:solidFill>
                  <a:schemeClr val="accent2">
                    <a:lumMod val="75000"/>
                  </a:schemeClr>
                </a:solidFill>
                <a:latin typeface="Panton Bold" panose="00000800000000000000" pitchFamily="2" charset="0"/>
              </a:rPr>
              <a:t>2 - Não há conflito entre tarefas</a:t>
            </a:r>
          </a:p>
          <a:p>
            <a:pPr algn="ctr"/>
            <a:r>
              <a:rPr lang="pt-BR" sz="1850" dirty="0">
                <a:solidFill>
                  <a:schemeClr val="accent2">
                    <a:lumMod val="75000"/>
                  </a:schemeClr>
                </a:solidFill>
                <a:latin typeface="Panton Bold" panose="00000800000000000000" pitchFamily="2" charset="0"/>
              </a:rPr>
              <a:t>3 - A Diaconia</a:t>
            </a:r>
          </a:p>
        </p:txBody>
      </p:sp>
      <p:sp>
        <p:nvSpPr>
          <p:cNvPr id="55" name="Retângulo: Cantos Arredondados 54">
            <a:extLst>
              <a:ext uri="{FF2B5EF4-FFF2-40B4-BE49-F238E27FC236}">
                <a16:creationId xmlns:a16="http://schemas.microsoft.com/office/drawing/2014/main" id="{6FF0218E-07EA-9320-BF45-AD9A0F5AD1E2}"/>
              </a:ext>
            </a:extLst>
          </p:cNvPr>
          <p:cNvSpPr/>
          <p:nvPr/>
        </p:nvSpPr>
        <p:spPr>
          <a:xfrm>
            <a:off x="7092931" y="1804569"/>
            <a:ext cx="3214690" cy="4247705"/>
          </a:xfrm>
          <a:prstGeom prst="roundRect">
            <a:avLst>
              <a:gd name="adj" fmla="val 8462"/>
            </a:avLst>
          </a:prstGeom>
          <a:solidFill>
            <a:srgbClr val="FFD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6" name="Picture 4">
            <a:extLst>
              <a:ext uri="{FF2B5EF4-FFF2-40B4-BE49-F238E27FC236}">
                <a16:creationId xmlns:a16="http://schemas.microsoft.com/office/drawing/2014/main" id="{358804B5-2A9B-13F7-9DD2-FE89BC6D93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31" y="2904151"/>
            <a:ext cx="3214690" cy="665033"/>
          </a:xfrm>
          <a:prstGeom prst="rect">
            <a:avLst/>
          </a:prstGeom>
          <a:noFill/>
          <a:extLst>
            <a:ext uri="{909E8E84-426E-40DD-AFC4-6F175D3DCCD1}">
              <a14:hiddenFill xmlns:a14="http://schemas.microsoft.com/office/drawing/2010/main">
                <a:solidFill>
                  <a:srgbClr val="FFFFFF"/>
                </a:solidFill>
              </a14:hiddenFill>
            </a:ext>
          </a:extLst>
        </p:spPr>
      </p:pic>
      <p:sp>
        <p:nvSpPr>
          <p:cNvPr id="57" name="Elipse 56">
            <a:extLst>
              <a:ext uri="{FF2B5EF4-FFF2-40B4-BE49-F238E27FC236}">
                <a16:creationId xmlns:a16="http://schemas.microsoft.com/office/drawing/2014/main" id="{5F061288-B7A0-0A55-39F2-30EAFDB91500}"/>
              </a:ext>
            </a:extLst>
          </p:cNvPr>
          <p:cNvSpPr/>
          <p:nvPr/>
        </p:nvSpPr>
        <p:spPr>
          <a:xfrm>
            <a:off x="8207360" y="2047457"/>
            <a:ext cx="914255" cy="901838"/>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dirty="0">
                <a:latin typeface="Panton Black" panose="00000A00000000000000" pitchFamily="2" charset="0"/>
                <a:cs typeface="Aharoni" panose="020B0604020202020204" pitchFamily="2" charset="-79"/>
              </a:rPr>
              <a:t>3</a:t>
            </a:r>
          </a:p>
        </p:txBody>
      </p:sp>
      <p:sp>
        <p:nvSpPr>
          <p:cNvPr id="36" name="CaixaDeTexto 35">
            <a:extLst>
              <a:ext uri="{FF2B5EF4-FFF2-40B4-BE49-F238E27FC236}">
                <a16:creationId xmlns:a16="http://schemas.microsoft.com/office/drawing/2014/main" id="{BDB7E470-0E5B-CA82-6AEB-F711BDB7C232}"/>
              </a:ext>
            </a:extLst>
          </p:cNvPr>
          <p:cNvSpPr txBox="1"/>
          <p:nvPr/>
        </p:nvSpPr>
        <p:spPr>
          <a:xfrm>
            <a:off x="7220607" y="3659182"/>
            <a:ext cx="2963918" cy="1231106"/>
          </a:xfrm>
          <a:prstGeom prst="rect">
            <a:avLst/>
          </a:prstGeom>
          <a:noFill/>
        </p:spPr>
        <p:txBody>
          <a:bodyPr wrap="square" rtlCol="0">
            <a:spAutoFit/>
          </a:bodyPr>
          <a:lstStyle/>
          <a:p>
            <a:pPr algn="ctr"/>
            <a:r>
              <a:rPr lang="pt-BR" sz="1850" dirty="0">
                <a:solidFill>
                  <a:schemeClr val="accent2">
                    <a:lumMod val="75000"/>
                  </a:schemeClr>
                </a:solidFill>
                <a:latin typeface="Panton Bold" panose="00000800000000000000" pitchFamily="2" charset="0"/>
              </a:rPr>
              <a:t>III - SEGUINDO OS PRINCÍPIOS CRISTÃOS</a:t>
            </a:r>
          </a:p>
          <a:p>
            <a:pPr algn="ctr"/>
            <a:r>
              <a:rPr lang="pt-BR" sz="1850" dirty="0">
                <a:solidFill>
                  <a:schemeClr val="accent2">
                    <a:lumMod val="75000"/>
                  </a:schemeClr>
                </a:solidFill>
                <a:latin typeface="Panton Bold" panose="00000800000000000000" pitchFamily="2" charset="0"/>
              </a:rPr>
              <a:t>1 - Privilegiando o caráter</a:t>
            </a:r>
          </a:p>
          <a:p>
            <a:pPr algn="ctr"/>
            <a:r>
              <a:rPr lang="pt-BR" sz="1850" dirty="0">
                <a:solidFill>
                  <a:schemeClr val="accent2">
                    <a:lumMod val="75000"/>
                  </a:schemeClr>
                </a:solidFill>
                <a:latin typeface="Panton Bold" panose="00000800000000000000" pitchFamily="2" charset="0"/>
              </a:rPr>
              <a:t>2 - Exercitando os dons</a:t>
            </a:r>
          </a:p>
        </p:txBody>
      </p:sp>
      <p:pic>
        <p:nvPicPr>
          <p:cNvPr id="2" name="Imagem 1">
            <a:extLst>
              <a:ext uri="{FF2B5EF4-FFF2-40B4-BE49-F238E27FC236}">
                <a16:creationId xmlns:a16="http://schemas.microsoft.com/office/drawing/2014/main" id="{04071F01-03B8-94E9-CAEF-52A9F6076F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13219842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2000"/>
                                        <p:tgtEl>
                                          <p:spTgt spid="45"/>
                                        </p:tgtEl>
                                      </p:cBhvr>
                                    </p:animEffect>
                                    <p:anim calcmode="lin" valueType="num">
                                      <p:cBhvr>
                                        <p:cTn id="12" dur="2000" fill="hold"/>
                                        <p:tgtEl>
                                          <p:spTgt spid="45"/>
                                        </p:tgtEl>
                                        <p:attrNameLst>
                                          <p:attrName>ppt_w</p:attrName>
                                        </p:attrNameLst>
                                      </p:cBhvr>
                                      <p:tavLst>
                                        <p:tav tm="0" fmla="#ppt_w*sin(2.5*pi*$)">
                                          <p:val>
                                            <p:fltVal val="0"/>
                                          </p:val>
                                        </p:tav>
                                        <p:tav tm="100000">
                                          <p:val>
                                            <p:fltVal val="1"/>
                                          </p:val>
                                        </p:tav>
                                      </p:tavLst>
                                    </p:anim>
                                    <p:anim calcmode="lin" valueType="num">
                                      <p:cBhvr>
                                        <p:cTn id="13" dur="2000" fill="hold"/>
                                        <p:tgtEl>
                                          <p:spTgt spid="45"/>
                                        </p:tgtEl>
                                        <p:attrNameLst>
                                          <p:attrName>ppt_h</p:attrName>
                                        </p:attrNameLst>
                                      </p:cBhvr>
                                      <p:tavLst>
                                        <p:tav tm="0">
                                          <p:val>
                                            <p:strVal val="#ppt_h"/>
                                          </p:val>
                                        </p:tav>
                                        <p:tav tm="100000">
                                          <p:val>
                                            <p:strVal val="#ppt_h"/>
                                          </p:val>
                                        </p:tav>
                                      </p:tavLst>
                                    </p:anim>
                                  </p:childTnLst>
                                </p:cTn>
                              </p:par>
                              <p:par>
                                <p:cTn id="14" presetID="10" presetClass="entr" presetSubtype="0" fill="hold"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childTnLst>
                          </p:cTn>
                        </p:par>
                        <p:par>
                          <p:cTn id="17" fill="hold">
                            <p:stCondLst>
                              <p:cond delay="25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3000"/>
                            </p:stCondLst>
                            <p:childTnLst>
                              <p:par>
                                <p:cTn id="22" presetID="10" presetClass="entr" presetSubtype="0"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fade">
                                      <p:cBhvr>
                                        <p:cTn id="24" dur="500"/>
                                        <p:tgtEl>
                                          <p:spTgt spid="51"/>
                                        </p:tgtEl>
                                      </p:cBhvr>
                                    </p:animEffect>
                                  </p:childTnLst>
                                </p:cTn>
                              </p:par>
                            </p:childTnLst>
                          </p:cTn>
                        </p:par>
                        <p:par>
                          <p:cTn id="25" fill="hold">
                            <p:stCondLst>
                              <p:cond delay="3500"/>
                            </p:stCondLst>
                            <p:childTnLst>
                              <p:par>
                                <p:cTn id="26" presetID="45" presetClass="entr" presetSubtype="0" fill="hold" grpId="0" nodeType="after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2000"/>
                                        <p:tgtEl>
                                          <p:spTgt spid="53"/>
                                        </p:tgtEl>
                                      </p:cBhvr>
                                    </p:animEffect>
                                    <p:anim calcmode="lin" valueType="num">
                                      <p:cBhvr>
                                        <p:cTn id="29" dur="2000" fill="hold"/>
                                        <p:tgtEl>
                                          <p:spTgt spid="53"/>
                                        </p:tgtEl>
                                        <p:attrNameLst>
                                          <p:attrName>ppt_w</p:attrName>
                                        </p:attrNameLst>
                                      </p:cBhvr>
                                      <p:tavLst>
                                        <p:tav tm="0" fmla="#ppt_w*sin(2.5*pi*$)">
                                          <p:val>
                                            <p:fltVal val="0"/>
                                          </p:val>
                                        </p:tav>
                                        <p:tav tm="100000">
                                          <p:val>
                                            <p:fltVal val="1"/>
                                          </p:val>
                                        </p:tav>
                                      </p:tavLst>
                                    </p:anim>
                                    <p:anim calcmode="lin" valueType="num">
                                      <p:cBhvr>
                                        <p:cTn id="30" dur="2000" fill="hold"/>
                                        <p:tgtEl>
                                          <p:spTgt spid="53"/>
                                        </p:tgtEl>
                                        <p:attrNameLst>
                                          <p:attrName>ppt_h</p:attrName>
                                        </p:attrNameLst>
                                      </p:cBhvr>
                                      <p:tavLst>
                                        <p:tav tm="0">
                                          <p:val>
                                            <p:strVal val="#ppt_h"/>
                                          </p:val>
                                        </p:tav>
                                        <p:tav tm="100000">
                                          <p:val>
                                            <p:strVal val="#ppt_h"/>
                                          </p:val>
                                        </p:tav>
                                      </p:tavLst>
                                    </p:anim>
                                  </p:childTnLst>
                                </p:cTn>
                              </p:par>
                              <p:par>
                                <p:cTn id="31" presetID="10" presetClass="entr" presetSubtype="0" fill="hold"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500"/>
                                        <p:tgtEl>
                                          <p:spTgt spid="52"/>
                                        </p:tgtEl>
                                      </p:cBhvr>
                                    </p:animEffect>
                                  </p:childTnLst>
                                </p:cTn>
                              </p:par>
                            </p:childTnLst>
                          </p:cTn>
                        </p:par>
                        <p:par>
                          <p:cTn id="34" fill="hold">
                            <p:stCondLst>
                              <p:cond delay="5500"/>
                            </p:stCondLst>
                            <p:childTnLst>
                              <p:par>
                                <p:cTn id="35" presetID="10" presetClass="entr" presetSubtype="0"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fade">
                                      <p:cBhvr>
                                        <p:cTn id="40" dur="500"/>
                                        <p:tgtEl>
                                          <p:spTgt spid="55"/>
                                        </p:tgtEl>
                                      </p:cBhvr>
                                    </p:animEffect>
                                  </p:childTnLst>
                                </p:cTn>
                              </p:par>
                            </p:childTnLst>
                          </p:cTn>
                        </p:par>
                        <p:par>
                          <p:cTn id="41" fill="hold">
                            <p:stCondLst>
                              <p:cond delay="6000"/>
                            </p:stCondLst>
                            <p:childTnLst>
                              <p:par>
                                <p:cTn id="42" presetID="45"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2000"/>
                                        <p:tgtEl>
                                          <p:spTgt spid="57"/>
                                        </p:tgtEl>
                                      </p:cBhvr>
                                    </p:animEffect>
                                    <p:anim calcmode="lin" valueType="num">
                                      <p:cBhvr>
                                        <p:cTn id="45" dur="2000" fill="hold"/>
                                        <p:tgtEl>
                                          <p:spTgt spid="57"/>
                                        </p:tgtEl>
                                        <p:attrNameLst>
                                          <p:attrName>ppt_w</p:attrName>
                                        </p:attrNameLst>
                                      </p:cBhvr>
                                      <p:tavLst>
                                        <p:tav tm="0" fmla="#ppt_w*sin(2.5*pi*$)">
                                          <p:val>
                                            <p:fltVal val="0"/>
                                          </p:val>
                                        </p:tav>
                                        <p:tav tm="100000">
                                          <p:val>
                                            <p:fltVal val="1"/>
                                          </p:val>
                                        </p:tav>
                                      </p:tavLst>
                                    </p:anim>
                                    <p:anim calcmode="lin" valueType="num">
                                      <p:cBhvr>
                                        <p:cTn id="46" dur="2000" fill="hold"/>
                                        <p:tgtEl>
                                          <p:spTgt spid="57"/>
                                        </p:tgtEl>
                                        <p:attrNameLst>
                                          <p:attrName>ppt_h</p:attrName>
                                        </p:attrNameLst>
                                      </p:cBhvr>
                                      <p:tavLst>
                                        <p:tav tm="0">
                                          <p:val>
                                            <p:strVal val="#ppt_h"/>
                                          </p:val>
                                        </p:tav>
                                        <p:tav tm="100000">
                                          <p:val>
                                            <p:strVal val="#ppt_h"/>
                                          </p:val>
                                        </p:tav>
                                      </p:tavLst>
                                    </p:anim>
                                  </p:childTnLst>
                                </p:cTn>
                              </p:par>
                            </p:childTnLst>
                          </p:cTn>
                        </p:par>
                        <p:par>
                          <p:cTn id="47" fill="hold">
                            <p:stCondLst>
                              <p:cond delay="8000"/>
                            </p:stCondLst>
                            <p:childTnLst>
                              <p:par>
                                <p:cTn id="48" presetID="10"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500"/>
                                        <p:tgtEl>
                                          <p:spTgt spid="56"/>
                                        </p:tgtEl>
                                      </p:cBhvr>
                                    </p:animEffect>
                                  </p:childTnLst>
                                </p:cTn>
                              </p:par>
                            </p:childTnLst>
                          </p:cTn>
                        </p:par>
                        <p:par>
                          <p:cTn id="51" fill="hold">
                            <p:stCondLst>
                              <p:cond delay="8500"/>
                            </p:stCondLst>
                            <p:childTnLst>
                              <p:par>
                                <p:cTn id="52" presetID="10" presetClass="entr" presetSubtype="0" fill="hold" grpId="0"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5" grpId="0" animBg="1"/>
      <p:bldP spid="5" grpId="0"/>
      <p:bldP spid="51" grpId="0" animBg="1"/>
      <p:bldP spid="53" grpId="0" animBg="1"/>
      <p:bldP spid="37" grpId="0"/>
      <p:bldP spid="55" grpId="0" animBg="1"/>
      <p:bldP spid="57" grpId="0" animBg="1"/>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94218-7592-1094-076E-8A9E183D6D90}"/>
            </a:ext>
          </a:extLst>
        </p:cNvPr>
        <p:cNvGrpSpPr/>
        <p:nvPr/>
      </p:nvGrpSpPr>
      <p:grpSpPr>
        <a:xfrm>
          <a:off x="0" y="0"/>
          <a:ext cx="0" cy="0"/>
          <a:chOff x="0" y="0"/>
          <a:chExt cx="0" cy="0"/>
        </a:xfrm>
      </p:grpSpPr>
      <p:sp>
        <p:nvSpPr>
          <p:cNvPr id="43" name="Retângulo: Cantos Arredondados 42">
            <a:extLst>
              <a:ext uri="{FF2B5EF4-FFF2-40B4-BE49-F238E27FC236}">
                <a16:creationId xmlns:a16="http://schemas.microsoft.com/office/drawing/2014/main" id="{CEC81A6F-77DF-E76C-061F-F605B2BB2CD8}"/>
              </a:ext>
            </a:extLst>
          </p:cNvPr>
          <p:cNvSpPr/>
          <p:nvPr/>
        </p:nvSpPr>
        <p:spPr>
          <a:xfrm>
            <a:off x="300178" y="1790488"/>
            <a:ext cx="9700165" cy="4774519"/>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C33007BE-7871-7E0C-6082-DB677675D39C}"/>
              </a:ext>
            </a:extLst>
          </p:cNvPr>
          <p:cNvSpPr>
            <a:spLocks noGrp="1"/>
          </p:cNvSpPr>
          <p:nvPr>
            <p:ph type="ctrTitle"/>
          </p:nvPr>
        </p:nvSpPr>
        <p:spPr>
          <a:xfrm>
            <a:off x="89850" y="49555"/>
            <a:ext cx="10554338" cy="1447942"/>
          </a:xfrm>
        </p:spPr>
        <p:txBody>
          <a:bodyPr>
            <a:normAutofit/>
          </a:bodyPr>
          <a:lstStyle/>
          <a:p>
            <a:r>
              <a:rPr lang="pt-BR" sz="4000" dirty="0">
                <a:solidFill>
                  <a:schemeClr val="accent2">
                    <a:lumMod val="75000"/>
                  </a:schemeClr>
                </a:solidFill>
                <a:latin typeface="Panton ExtraBold" panose="00000900000000000000" pitchFamily="50" charset="0"/>
              </a:rPr>
              <a:t>INTRODUÇÃO</a:t>
            </a:r>
          </a:p>
        </p:txBody>
      </p:sp>
      <p:sp>
        <p:nvSpPr>
          <p:cNvPr id="5" name="CaixaDeTexto 4">
            <a:extLst>
              <a:ext uri="{FF2B5EF4-FFF2-40B4-BE49-F238E27FC236}">
                <a16:creationId xmlns:a16="http://schemas.microsoft.com/office/drawing/2014/main" id="{9DD62FD4-C014-18CD-E70C-F2F61101B6CA}"/>
              </a:ext>
            </a:extLst>
          </p:cNvPr>
          <p:cNvSpPr txBox="1"/>
          <p:nvPr/>
        </p:nvSpPr>
        <p:spPr>
          <a:xfrm>
            <a:off x="458891" y="2040692"/>
            <a:ext cx="7968966" cy="4154984"/>
          </a:xfrm>
          <a:prstGeom prst="rect">
            <a:avLst/>
          </a:prstGeom>
          <a:noFill/>
        </p:spPr>
        <p:txBody>
          <a:bodyPr wrap="square" rtlCol="0">
            <a:spAutoFit/>
          </a:bodyPr>
          <a:lstStyle/>
          <a:p>
            <a:pPr algn="ctr"/>
            <a:r>
              <a:rPr lang="pt-BR" sz="2400" dirty="0">
                <a:latin typeface="Panton" panose="00000500000000000000" pitchFamily="2" charset="0"/>
              </a:rPr>
              <a:t>Nesta lição, exploraremos a diaconia bíblica, um ministério essencial de serviço na igreja, que nos ensina sobre o serviço ao próximo. A Bíblia nos mostra que a Igreja, mesmo em seus primórdios, enfrentava desafios, mas a busca por soluções em Deus era fundamental. A criação do ministério dos diáconos não foi para estabelecer uma hierarquia, mas para organizar o serviço social na Igreja, mostrando que todos os líderes são chamados a servir. O que realmente importa no Reino de Deus é a disposição em servir, independentemente do cargo ou tarefa, pois o serviço é a essência do trabalho na igreja.</a:t>
            </a:r>
          </a:p>
        </p:txBody>
      </p:sp>
      <p:sp>
        <p:nvSpPr>
          <p:cNvPr id="6" name="Retângulo: Cantos Arredondados 5">
            <a:extLst>
              <a:ext uri="{FF2B5EF4-FFF2-40B4-BE49-F238E27FC236}">
                <a16:creationId xmlns:a16="http://schemas.microsoft.com/office/drawing/2014/main" id="{8CCB4EFF-0979-E882-DBE7-79FB85E1A47D}"/>
              </a:ext>
            </a:extLst>
          </p:cNvPr>
          <p:cNvSpPr/>
          <p:nvPr/>
        </p:nvSpPr>
        <p:spPr>
          <a:xfrm>
            <a:off x="8434115" y="2357138"/>
            <a:ext cx="2355537"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200" dirty="0">
                <a:solidFill>
                  <a:schemeClr val="bg1"/>
                </a:solidFill>
                <a:latin typeface="Panton Bold" panose="00000800000000000000" pitchFamily="2" charset="0"/>
              </a:rPr>
              <a:t>Igreja</a:t>
            </a:r>
          </a:p>
        </p:txBody>
      </p:sp>
      <p:sp>
        <p:nvSpPr>
          <p:cNvPr id="11" name="Retângulo: Cantos Arredondados 10">
            <a:extLst>
              <a:ext uri="{FF2B5EF4-FFF2-40B4-BE49-F238E27FC236}">
                <a16:creationId xmlns:a16="http://schemas.microsoft.com/office/drawing/2014/main" id="{F42F428F-359C-CE99-86C8-516AC11D3CD9}"/>
              </a:ext>
            </a:extLst>
          </p:cNvPr>
          <p:cNvSpPr/>
          <p:nvPr/>
        </p:nvSpPr>
        <p:spPr>
          <a:xfrm>
            <a:off x="8427857" y="3144610"/>
            <a:ext cx="2361795"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200" dirty="0">
                <a:solidFill>
                  <a:schemeClr val="bg1"/>
                </a:solidFill>
                <a:latin typeface="Panton Bold" panose="00000800000000000000" pitchFamily="2" charset="0"/>
              </a:rPr>
              <a:t>Diaconia</a:t>
            </a:r>
          </a:p>
        </p:txBody>
      </p:sp>
      <p:sp>
        <p:nvSpPr>
          <p:cNvPr id="12" name="Retângulo: Cantos Arredondados 11">
            <a:extLst>
              <a:ext uri="{FF2B5EF4-FFF2-40B4-BE49-F238E27FC236}">
                <a16:creationId xmlns:a16="http://schemas.microsoft.com/office/drawing/2014/main" id="{B1529176-9E9C-A65C-6E7E-0AA2BDF3718F}"/>
              </a:ext>
            </a:extLst>
          </p:cNvPr>
          <p:cNvSpPr/>
          <p:nvPr/>
        </p:nvSpPr>
        <p:spPr>
          <a:xfrm>
            <a:off x="8434115" y="3959971"/>
            <a:ext cx="2337388"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200" dirty="0">
                <a:solidFill>
                  <a:schemeClr val="bg1"/>
                </a:solidFill>
                <a:latin typeface="Panton Bold" panose="00000800000000000000" pitchFamily="2" charset="0"/>
              </a:rPr>
              <a:t>Serviço</a:t>
            </a:r>
          </a:p>
        </p:txBody>
      </p:sp>
      <p:sp>
        <p:nvSpPr>
          <p:cNvPr id="13" name="Retângulo: Cantos Arredondados 12">
            <a:extLst>
              <a:ext uri="{FF2B5EF4-FFF2-40B4-BE49-F238E27FC236}">
                <a16:creationId xmlns:a16="http://schemas.microsoft.com/office/drawing/2014/main" id="{F2C94B65-E490-8394-3B5D-3CC34DBC3578}"/>
              </a:ext>
            </a:extLst>
          </p:cNvPr>
          <p:cNvSpPr/>
          <p:nvPr/>
        </p:nvSpPr>
        <p:spPr>
          <a:xfrm>
            <a:off x="8452264" y="4761388"/>
            <a:ext cx="2337388"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200" dirty="0">
                <a:solidFill>
                  <a:schemeClr val="bg1"/>
                </a:solidFill>
                <a:latin typeface="Panton Bold" panose="00000800000000000000" pitchFamily="2" charset="0"/>
              </a:rPr>
              <a:t>Trabalho</a:t>
            </a:r>
          </a:p>
        </p:txBody>
      </p:sp>
      <p:pic>
        <p:nvPicPr>
          <p:cNvPr id="2" name="Imagem 1">
            <a:extLst>
              <a:ext uri="{FF2B5EF4-FFF2-40B4-BE49-F238E27FC236}">
                <a16:creationId xmlns:a16="http://schemas.microsoft.com/office/drawing/2014/main" id="{7511B91D-6F11-F61B-F01C-96A9B2AAC9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648083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1000"/>
                            </p:stCondLst>
                            <p:childTnLst>
                              <p:par>
                                <p:cTn id="12" presetID="10" presetClass="entr" presetSubtype="0" fill="hold" grpId="0" nodeType="afterEffect">
                                  <p:stCondLst>
                                    <p:cond delay="50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par>
                          <p:cTn id="15" fill="hold">
                            <p:stCondLst>
                              <p:cond delay="2000"/>
                            </p:stCondLst>
                            <p:childTnLst>
                              <p:par>
                                <p:cTn id="16" presetID="10" presetClass="entr" presetSubtype="0" fill="hold" grpId="0" nodeType="afterEffect">
                                  <p:stCondLst>
                                    <p:cond delay="5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3000"/>
                            </p:stCondLst>
                            <p:childTnLst>
                              <p:par>
                                <p:cTn id="20" presetID="10" presetClass="entr" presetSubtype="0" fill="hold" grpId="0" nodeType="afterEffect">
                                  <p:stCondLst>
                                    <p:cond delay="50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1" grpId="0" animBg="1"/>
      <p:bldP spid="12" grpId="0" animBg="1"/>
      <p:bldP spid="13" grpId="0" animBg="1"/>
    </p:bld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18203</TotalTime>
  <Words>3014</Words>
  <Application>Microsoft Office PowerPoint</Application>
  <PresentationFormat>Widescreen</PresentationFormat>
  <Paragraphs>131</Paragraphs>
  <Slides>20</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20</vt:i4>
      </vt:variant>
    </vt:vector>
  </HeadingPairs>
  <TitlesOfParts>
    <vt:vector size="28" baseType="lpstr">
      <vt:lpstr>Panton Black</vt:lpstr>
      <vt:lpstr>Panton</vt:lpstr>
      <vt:lpstr>Calibri Light</vt:lpstr>
      <vt:lpstr>Panton ExtraBold</vt:lpstr>
      <vt:lpstr>Calibri</vt:lpstr>
      <vt:lpstr>Panton Bold</vt:lpstr>
      <vt:lpstr>Arial</vt:lpstr>
      <vt:lpstr>Tema do Office</vt:lpstr>
      <vt:lpstr>Uma Igreja que  enfrenta os seus problemas</vt:lpstr>
      <vt:lpstr>TEXTO ÁUREO</vt:lpstr>
      <vt:lpstr>TEXTO ÁUREO</vt:lpstr>
      <vt:lpstr>Apresentação do PowerPoint</vt:lpstr>
      <vt:lpstr>LEITURA BÍBLICA EM CLASSE</vt:lpstr>
      <vt:lpstr>LEITURA BÍBLICA EM CLASSE</vt:lpstr>
      <vt:lpstr>OBJETIVOS</vt:lpstr>
      <vt:lpstr>RESUMO DOS PONTOS E SUBPONTOS</vt:lpstr>
      <vt:lpstr>INTRODUÇÃO</vt:lpstr>
      <vt:lpstr>I - A IDENTIFICAÇÃO DOS CONFLITOS</vt:lpstr>
      <vt:lpstr>I - A IDENTIFICAÇÃO DOS CONFLITOS</vt:lpstr>
      <vt:lpstr>I - A IDENTIFICAÇÃO DOS CONFLITOS</vt:lpstr>
      <vt:lpstr>II - A DELEGAÇÃO DE TAREFAS</vt:lpstr>
      <vt:lpstr>II - A DELEGAÇÃO DE TAREFAS</vt:lpstr>
      <vt:lpstr>II - A DELEGAÇÃO DE TAREFAS</vt:lpstr>
      <vt:lpstr>III - SEGUINDO OS PRINCÍPIOS CRISTÃOS</vt:lpstr>
      <vt:lpstr>III - SEGUINDO OS PRINCÍPIOS CRISTÃOS</vt:lpstr>
      <vt:lpstr>CONCLUSÃO</vt:lpstr>
      <vt:lpstr>QUESTIONÁRIO</vt:lpstr>
      <vt:lpstr>QUESTIONÁRIO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ILUMINAÇÃO ESPIRITUAL DO CRENTE</dc:title>
  <dc:creator>Daladier Lima Santos</dc:creator>
  <cp:lastModifiedBy>Daladier Lima Santos</cp:lastModifiedBy>
  <cp:revision>37</cp:revision>
  <dcterms:created xsi:type="dcterms:W3CDTF">2020-04-19T11:00:48Z</dcterms:created>
  <dcterms:modified xsi:type="dcterms:W3CDTF">2025-08-17T20:00:05Z</dcterms:modified>
</cp:coreProperties>
</file>