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3"/>
  </p:notesMasterIdLst>
  <p:sldIdLst>
    <p:sldId id="375" r:id="rId2"/>
    <p:sldId id="479" r:id="rId3"/>
    <p:sldId id="480" r:id="rId4"/>
    <p:sldId id="481" r:id="rId5"/>
    <p:sldId id="525" r:id="rId6"/>
    <p:sldId id="531" r:id="rId7"/>
    <p:sldId id="537" r:id="rId8"/>
    <p:sldId id="321" r:id="rId9"/>
    <p:sldId id="515" r:id="rId10"/>
    <p:sldId id="516" r:id="rId11"/>
    <p:sldId id="487" r:id="rId12"/>
    <p:sldId id="488" r:id="rId13"/>
    <p:sldId id="489" r:id="rId14"/>
    <p:sldId id="538" r:id="rId15"/>
    <p:sldId id="539" r:id="rId16"/>
    <p:sldId id="540" r:id="rId17"/>
    <p:sldId id="541" r:id="rId18"/>
    <p:sldId id="542" r:id="rId19"/>
    <p:sldId id="496" r:id="rId20"/>
    <p:sldId id="497" r:id="rId21"/>
    <p:sldId id="514" r:id="rId22"/>
  </p:sldIdLst>
  <p:sldSz cx="12192000" cy="6858000"/>
  <p:notesSz cx="6858000" cy="9144000"/>
  <p:embeddedFontLst>
    <p:embeddedFont>
      <p:font typeface="Panton" panose="00000500000000000000" pitchFamily="2" charset="0"/>
      <p:regular r:id="rId24"/>
    </p:embeddedFont>
    <p:embeddedFont>
      <p:font typeface="Panton Black" panose="00000A00000000000000" pitchFamily="2" charset="0"/>
      <p:bold r:id="rId25"/>
    </p:embeddedFont>
    <p:embeddedFont>
      <p:font typeface="Panton Bold" panose="00000800000000000000" pitchFamily="2" charset="0"/>
      <p:bold r:id="rId26"/>
    </p:embeddedFont>
    <p:embeddedFont>
      <p:font typeface="Panton ExtraBold" panose="00000900000000000000" pitchFamily="2" charset="0"/>
      <p:bold r:id="rId27"/>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3A"/>
    <a:srgbClr val="F2B800"/>
    <a:srgbClr val="E9B616"/>
    <a:srgbClr val="D7C963"/>
    <a:srgbClr val="F5D345"/>
    <a:srgbClr val="FFEA8F"/>
    <a:srgbClr val="FFDF5C"/>
    <a:srgbClr val="CC410E"/>
    <a:srgbClr val="A18D32"/>
    <a:srgbClr val="F37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1FB33-9A63-4665-96A5-1679C1978C71}" v="181" dt="2025-08-16T12:30:32.30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40" autoAdjust="0"/>
    <p:restoredTop sz="94660"/>
  </p:normalViewPr>
  <p:slideViewPr>
    <p:cSldViewPr snapToGrid="0">
      <p:cViewPr varScale="1">
        <p:scale>
          <a:sx n="61" d="100"/>
          <a:sy n="61" d="100"/>
        </p:scale>
        <p:origin x="113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adier Lima Santos" userId="0434de8674cb0d30" providerId="LiveId" clId="{7CE1FB33-9A63-4665-96A5-1679C1978C71}"/>
    <pc:docChg chg="undo redo custSel addSld delSld modSld">
      <pc:chgData name="Daladier Lima Santos" userId="0434de8674cb0d30" providerId="LiveId" clId="{7CE1FB33-9A63-4665-96A5-1679C1978C71}" dt="2025-08-16T12:30:32.301" v="320" actId="20577"/>
      <pc:docMkLst>
        <pc:docMk/>
      </pc:docMkLst>
      <pc:sldChg chg="modSp">
        <pc:chgData name="Daladier Lima Santos" userId="0434de8674cb0d30" providerId="LiveId" clId="{7CE1FB33-9A63-4665-96A5-1679C1978C71}" dt="2025-08-13T17:47:28.258" v="74"/>
        <pc:sldMkLst>
          <pc:docMk/>
          <pc:sldMk cId="2821517358" sldId="321"/>
        </pc:sldMkLst>
        <pc:spChg chg="mod">
          <ac:chgData name="Daladier Lima Santos" userId="0434de8674cb0d30" providerId="LiveId" clId="{7CE1FB33-9A63-4665-96A5-1679C1978C71}" dt="2025-08-13T17:47:12.012" v="72"/>
          <ac:spMkLst>
            <pc:docMk/>
            <pc:sldMk cId="2821517358" sldId="321"/>
            <ac:spMk id="5" creationId="{0823D7C2-6D80-8F1E-715C-0ED61A3A13C1}"/>
          </ac:spMkLst>
        </pc:spChg>
        <pc:spChg chg="mod">
          <ac:chgData name="Daladier Lima Santos" userId="0434de8674cb0d30" providerId="LiveId" clId="{7CE1FB33-9A63-4665-96A5-1679C1978C71}" dt="2025-08-13T17:47:28.258" v="74"/>
          <ac:spMkLst>
            <pc:docMk/>
            <pc:sldMk cId="2821517358" sldId="321"/>
            <ac:spMk id="36" creationId="{BDB7E470-0E5B-CA82-6AEB-F711BDB7C232}"/>
          </ac:spMkLst>
        </pc:spChg>
        <pc:spChg chg="mod">
          <ac:chgData name="Daladier Lima Santos" userId="0434de8674cb0d30" providerId="LiveId" clId="{7CE1FB33-9A63-4665-96A5-1679C1978C71}" dt="2025-08-13T17:47:20.165" v="73"/>
          <ac:spMkLst>
            <pc:docMk/>
            <pc:sldMk cId="2821517358" sldId="321"/>
            <ac:spMk id="37" creationId="{E70E4088-E97A-1486-DC75-A0B9D837CBD2}"/>
          </ac:spMkLst>
        </pc:spChg>
      </pc:sldChg>
      <pc:sldChg chg="modSp">
        <pc:chgData name="Daladier Lima Santos" userId="0434de8674cb0d30" providerId="LiveId" clId="{7CE1FB33-9A63-4665-96A5-1679C1978C71}" dt="2025-08-16T12:30:32.301" v="320" actId="20577"/>
        <pc:sldMkLst>
          <pc:docMk/>
          <pc:sldMk cId="3816625619" sldId="375"/>
        </pc:sldMkLst>
        <pc:spChg chg="mod">
          <ac:chgData name="Daladier Lima Santos" userId="0434de8674cb0d30" providerId="LiveId" clId="{7CE1FB33-9A63-4665-96A5-1679C1978C71}" dt="2025-08-13T17:40:28.878" v="2" actId="20577"/>
          <ac:spMkLst>
            <pc:docMk/>
            <pc:sldMk cId="3816625619" sldId="375"/>
            <ac:spMk id="5" creationId="{3C2A3371-23EB-00A1-2BCE-FCF3C1943DE7}"/>
          </ac:spMkLst>
        </pc:spChg>
        <pc:spChg chg="mod">
          <ac:chgData name="Daladier Lima Santos" userId="0434de8674cb0d30" providerId="LiveId" clId="{7CE1FB33-9A63-4665-96A5-1679C1978C71}" dt="2025-08-16T12:30:32.301" v="320" actId="20577"/>
          <ac:spMkLst>
            <pc:docMk/>
            <pc:sldMk cId="3816625619" sldId="375"/>
            <ac:spMk id="16" creationId="{CB554169-CB08-4B92-A1EE-27A5D20D150E}"/>
          </ac:spMkLst>
        </pc:spChg>
      </pc:sldChg>
      <pc:sldChg chg="modSp mod">
        <pc:chgData name="Daladier Lima Santos" userId="0434de8674cb0d30" providerId="LiveId" clId="{7CE1FB33-9A63-4665-96A5-1679C1978C71}" dt="2025-08-13T17:42:29.703" v="25" actId="207"/>
        <pc:sldMkLst>
          <pc:docMk/>
          <pc:sldMk cId="239925401" sldId="479"/>
        </pc:sldMkLst>
        <pc:spChg chg="mod">
          <ac:chgData name="Daladier Lima Santos" userId="0434de8674cb0d30" providerId="LiveId" clId="{7CE1FB33-9A63-4665-96A5-1679C1978C71}" dt="2025-08-13T17:42:29.703" v="25" actId="207"/>
          <ac:spMkLst>
            <pc:docMk/>
            <pc:sldMk cId="239925401" sldId="479"/>
            <ac:spMk id="6" creationId="{8D0EC274-1820-31E0-0282-D178024D0BFB}"/>
          </ac:spMkLst>
        </pc:spChg>
        <pc:spChg chg="mod">
          <ac:chgData name="Daladier Lima Santos" userId="0434de8674cb0d30" providerId="LiveId" clId="{7CE1FB33-9A63-4665-96A5-1679C1978C71}" dt="2025-08-13T17:42:29.703" v="25" actId="207"/>
          <ac:spMkLst>
            <pc:docMk/>
            <pc:sldMk cId="239925401" sldId="479"/>
            <ac:spMk id="10" creationId="{EBAADCA0-0665-3DC2-A843-BDC7AA509634}"/>
          </ac:spMkLst>
        </pc:spChg>
        <pc:spChg chg="mod">
          <ac:chgData name="Daladier Lima Santos" userId="0434de8674cb0d30" providerId="LiveId" clId="{7CE1FB33-9A63-4665-96A5-1679C1978C71}" dt="2025-08-13T17:40:46.115" v="13" actId="20577"/>
          <ac:spMkLst>
            <pc:docMk/>
            <pc:sldMk cId="239925401" sldId="479"/>
            <ac:spMk id="20" creationId="{B10409FB-5B30-4C95-B082-6FEFDD711F24}"/>
          </ac:spMkLst>
        </pc:spChg>
      </pc:sldChg>
      <pc:sldChg chg="modSp mod">
        <pc:chgData name="Daladier Lima Santos" userId="0434de8674cb0d30" providerId="LiveId" clId="{7CE1FB33-9A63-4665-96A5-1679C1978C71}" dt="2025-08-13T17:42:34.392" v="26" actId="207"/>
        <pc:sldMkLst>
          <pc:docMk/>
          <pc:sldMk cId="1587091654" sldId="480"/>
        </pc:sldMkLst>
        <pc:spChg chg="mod">
          <ac:chgData name="Daladier Lima Santos" userId="0434de8674cb0d30" providerId="LiveId" clId="{7CE1FB33-9A63-4665-96A5-1679C1978C71}" dt="2025-08-13T17:41:44.071" v="19"/>
          <ac:spMkLst>
            <pc:docMk/>
            <pc:sldMk cId="1587091654" sldId="480"/>
            <ac:spMk id="6" creationId="{8D0EC274-1820-31E0-0282-D178024D0BFB}"/>
          </ac:spMkLst>
        </pc:spChg>
        <pc:spChg chg="mod">
          <ac:chgData name="Daladier Lima Santos" userId="0434de8674cb0d30" providerId="LiveId" clId="{7CE1FB33-9A63-4665-96A5-1679C1978C71}" dt="2025-08-13T17:42:34.392" v="26" actId="207"/>
          <ac:spMkLst>
            <pc:docMk/>
            <pc:sldMk cId="1587091654" sldId="480"/>
            <ac:spMk id="10" creationId="{EBAADCA0-0665-3DC2-A843-BDC7AA509634}"/>
          </ac:spMkLst>
        </pc:spChg>
        <pc:spChg chg="mod">
          <ac:chgData name="Daladier Lima Santos" userId="0434de8674cb0d30" providerId="LiveId" clId="{7CE1FB33-9A63-4665-96A5-1679C1978C71}" dt="2025-08-13T17:42:34.392" v="26" actId="207"/>
          <ac:spMkLst>
            <pc:docMk/>
            <pc:sldMk cId="1587091654" sldId="480"/>
            <ac:spMk id="20" creationId="{B10409FB-5B30-4C95-B082-6FEFDD711F24}"/>
          </ac:spMkLst>
        </pc:spChg>
      </pc:sldChg>
      <pc:sldChg chg="modSp mod">
        <pc:chgData name="Daladier Lima Santos" userId="0434de8674cb0d30" providerId="LiveId" clId="{7CE1FB33-9A63-4665-96A5-1679C1978C71}" dt="2025-08-15T16:40:54.411" v="90" actId="1076"/>
        <pc:sldMkLst>
          <pc:docMk/>
          <pc:sldMk cId="1148114720" sldId="481"/>
        </pc:sldMkLst>
        <pc:spChg chg="mod">
          <ac:chgData name="Daladier Lima Santos" userId="0434de8674cb0d30" providerId="LiveId" clId="{7CE1FB33-9A63-4665-96A5-1679C1978C71}" dt="2025-08-15T16:40:54.411" v="90" actId="1076"/>
          <ac:spMkLst>
            <pc:docMk/>
            <pc:sldMk cId="1148114720" sldId="481"/>
            <ac:spMk id="10" creationId="{EBAADCA0-0665-3DC2-A843-BDC7AA509634}"/>
          </ac:spMkLst>
        </pc:spChg>
        <pc:spChg chg="mod">
          <ac:chgData name="Daladier Lima Santos" userId="0434de8674cb0d30" providerId="LiveId" clId="{7CE1FB33-9A63-4665-96A5-1679C1978C71}" dt="2025-08-13T17:42:44.713" v="27" actId="207"/>
          <ac:spMkLst>
            <pc:docMk/>
            <pc:sldMk cId="1148114720" sldId="481"/>
            <ac:spMk id="15" creationId="{656F61CB-3CF3-29B4-D336-094992C51700}"/>
          </ac:spMkLst>
        </pc:spChg>
        <pc:spChg chg="mod">
          <ac:chgData name="Daladier Lima Santos" userId="0434de8674cb0d30" providerId="LiveId" clId="{7CE1FB33-9A63-4665-96A5-1679C1978C71}" dt="2025-08-13T17:42:44.713" v="27" actId="207"/>
          <ac:spMkLst>
            <pc:docMk/>
            <pc:sldMk cId="1148114720" sldId="481"/>
            <ac:spMk id="20" creationId="{B10409FB-5B30-4C95-B082-6FEFDD711F24}"/>
          </ac:spMkLst>
        </pc:spChg>
      </pc:sldChg>
      <pc:sldChg chg="addSp modSp mod modAnim">
        <pc:chgData name="Daladier Lima Santos" userId="0434de8674cb0d30" providerId="LiveId" clId="{7CE1FB33-9A63-4665-96A5-1679C1978C71}" dt="2025-08-16T12:01:04.038" v="195" actId="20577"/>
        <pc:sldMkLst>
          <pc:docMk/>
          <pc:sldMk cId="1771265591" sldId="487"/>
        </pc:sldMkLst>
        <pc:spChg chg="mod">
          <ac:chgData name="Daladier Lima Santos" userId="0434de8674cb0d30" providerId="LiveId" clId="{7CE1FB33-9A63-4665-96A5-1679C1978C71}" dt="2025-08-15T16:48:05.897" v="134"/>
          <ac:spMkLst>
            <pc:docMk/>
            <pc:sldMk cId="1771265591" sldId="487"/>
            <ac:spMk id="5" creationId="{D1CF6B30-EC2A-E08C-2548-CDA09B446B66}"/>
          </ac:spMkLst>
        </pc:spChg>
        <pc:spChg chg="add mod">
          <ac:chgData name="Daladier Lima Santos" userId="0434de8674cb0d30" providerId="LiveId" clId="{7CE1FB33-9A63-4665-96A5-1679C1978C71}" dt="2025-08-16T11:58:36.519" v="178" actId="1076"/>
          <ac:spMkLst>
            <pc:docMk/>
            <pc:sldMk cId="1771265591" sldId="487"/>
            <ac:spMk id="6" creationId="{936C096F-011B-0607-9532-E980C6DCA093}"/>
          </ac:spMkLst>
        </pc:spChg>
        <pc:spChg chg="mod">
          <ac:chgData name="Daladier Lima Santos" userId="0434de8674cb0d30" providerId="LiveId" clId="{7CE1FB33-9A63-4665-96A5-1679C1978C71}" dt="2025-08-15T16:48:02.607" v="133"/>
          <ac:spMkLst>
            <pc:docMk/>
            <pc:sldMk cId="1771265591" sldId="487"/>
            <ac:spMk id="16" creationId="{CB554169-CB08-4B92-A1EE-27A5D20D150E}"/>
          </ac:spMkLst>
        </pc:spChg>
        <pc:spChg chg="mod">
          <ac:chgData name="Daladier Lima Santos" userId="0434de8674cb0d30" providerId="LiveId" clId="{7CE1FB33-9A63-4665-96A5-1679C1978C71}" dt="2025-08-16T11:59:41.502" v="184"/>
          <ac:spMkLst>
            <pc:docMk/>
            <pc:sldMk cId="1771265591" sldId="487"/>
            <ac:spMk id="18" creationId="{A6725955-997D-686C-11D3-CAEF0A9D762B}"/>
          </ac:spMkLst>
        </pc:spChg>
        <pc:spChg chg="mod">
          <ac:chgData name="Daladier Lima Santos" userId="0434de8674cb0d30" providerId="LiveId" clId="{7CE1FB33-9A63-4665-96A5-1679C1978C71}" dt="2025-08-16T11:52:29.467" v="146" actId="21"/>
          <ac:spMkLst>
            <pc:docMk/>
            <pc:sldMk cId="1771265591" sldId="487"/>
            <ac:spMk id="20" creationId="{B10409FB-5B30-4C95-B082-6FEFDD711F24}"/>
          </ac:spMkLst>
        </pc:spChg>
        <pc:spChg chg="mod">
          <ac:chgData name="Daladier Lima Santos" userId="0434de8674cb0d30" providerId="LiveId" clId="{7CE1FB33-9A63-4665-96A5-1679C1978C71}" dt="2025-08-15T16:48:09.611" v="135"/>
          <ac:spMkLst>
            <pc:docMk/>
            <pc:sldMk cId="1771265591" sldId="487"/>
            <ac:spMk id="21" creationId="{1B681CEE-21F3-E5C5-233A-CA3220BBCEAC}"/>
          </ac:spMkLst>
        </pc:spChg>
        <pc:spChg chg="mod">
          <ac:chgData name="Daladier Lima Santos" userId="0434de8674cb0d30" providerId="LiveId" clId="{7CE1FB33-9A63-4665-96A5-1679C1978C71}" dt="2025-08-16T12:01:04.038" v="195" actId="20577"/>
          <ac:spMkLst>
            <pc:docMk/>
            <pc:sldMk cId="1771265591" sldId="487"/>
            <ac:spMk id="22" creationId="{F1718742-6149-38D8-122E-1C84480BCC0F}"/>
          </ac:spMkLst>
        </pc:spChg>
      </pc:sldChg>
      <pc:sldChg chg="addSp modSp mod modAnim">
        <pc:chgData name="Daladier Lima Santos" userId="0434de8674cb0d30" providerId="LiveId" clId="{7CE1FB33-9A63-4665-96A5-1679C1978C71}" dt="2025-08-16T12:01:17.827" v="196"/>
        <pc:sldMkLst>
          <pc:docMk/>
          <pc:sldMk cId="2461729911" sldId="488"/>
        </pc:sldMkLst>
        <pc:spChg chg="mod">
          <ac:chgData name="Daladier Lima Santos" userId="0434de8674cb0d30" providerId="LiveId" clId="{7CE1FB33-9A63-4665-96A5-1679C1978C71}" dt="2025-08-15T16:48:16.686" v="137"/>
          <ac:spMkLst>
            <pc:docMk/>
            <pc:sldMk cId="2461729911" sldId="488"/>
            <ac:spMk id="5" creationId="{D1CF6B30-EC2A-E08C-2548-CDA09B446B66}"/>
          </ac:spMkLst>
        </pc:spChg>
        <pc:spChg chg="add mod">
          <ac:chgData name="Daladier Lima Santos" userId="0434de8674cb0d30" providerId="LiveId" clId="{7CE1FB33-9A63-4665-96A5-1679C1978C71}" dt="2025-08-16T11:58:46.289" v="179" actId="1076"/>
          <ac:spMkLst>
            <pc:docMk/>
            <pc:sldMk cId="2461729911" sldId="488"/>
            <ac:spMk id="6" creationId="{EC6C35C7-19AE-A70F-8AEE-674E25A2342F}"/>
          </ac:spMkLst>
        </pc:spChg>
        <pc:spChg chg="mod">
          <ac:chgData name="Daladier Lima Santos" userId="0434de8674cb0d30" providerId="LiveId" clId="{7CE1FB33-9A63-4665-96A5-1679C1978C71}" dt="2025-08-15T16:48:13.640" v="136"/>
          <ac:spMkLst>
            <pc:docMk/>
            <pc:sldMk cId="2461729911" sldId="488"/>
            <ac:spMk id="16" creationId="{CB554169-CB08-4B92-A1EE-27A5D20D150E}"/>
          </ac:spMkLst>
        </pc:spChg>
        <pc:spChg chg="mod">
          <ac:chgData name="Daladier Lima Santos" userId="0434de8674cb0d30" providerId="LiveId" clId="{7CE1FB33-9A63-4665-96A5-1679C1978C71}" dt="2025-08-16T11:56:34.018" v="163" actId="2711"/>
          <ac:spMkLst>
            <pc:docMk/>
            <pc:sldMk cId="2461729911" sldId="488"/>
            <ac:spMk id="18" creationId="{A6725955-997D-686C-11D3-CAEF0A9D762B}"/>
          </ac:spMkLst>
        </pc:spChg>
        <pc:spChg chg="mod">
          <ac:chgData name="Daladier Lima Santos" userId="0434de8674cb0d30" providerId="LiveId" clId="{7CE1FB33-9A63-4665-96A5-1679C1978C71}" dt="2025-08-16T11:58:06.193" v="173" actId="255"/>
          <ac:spMkLst>
            <pc:docMk/>
            <pc:sldMk cId="2461729911" sldId="488"/>
            <ac:spMk id="20" creationId="{B10409FB-5B30-4C95-B082-6FEFDD711F24}"/>
          </ac:spMkLst>
        </pc:spChg>
        <pc:spChg chg="mod">
          <ac:chgData name="Daladier Lima Santos" userId="0434de8674cb0d30" providerId="LiveId" clId="{7CE1FB33-9A63-4665-96A5-1679C1978C71}" dt="2025-08-15T16:48:19.828" v="138"/>
          <ac:spMkLst>
            <pc:docMk/>
            <pc:sldMk cId="2461729911" sldId="488"/>
            <ac:spMk id="21" creationId="{1B681CEE-21F3-E5C5-233A-CA3220BBCEAC}"/>
          </ac:spMkLst>
        </pc:spChg>
        <pc:spChg chg="mod">
          <ac:chgData name="Daladier Lima Santos" userId="0434de8674cb0d30" providerId="LiveId" clId="{7CE1FB33-9A63-4665-96A5-1679C1978C71}" dt="2025-08-16T12:01:17.827" v="196"/>
          <ac:spMkLst>
            <pc:docMk/>
            <pc:sldMk cId="2461729911" sldId="488"/>
            <ac:spMk id="22" creationId="{F1718742-6149-38D8-122E-1C84480BCC0F}"/>
          </ac:spMkLst>
        </pc:spChg>
      </pc:sldChg>
      <pc:sldChg chg="modSp mod">
        <pc:chgData name="Daladier Lima Santos" userId="0434de8674cb0d30" providerId="LiveId" clId="{7CE1FB33-9A63-4665-96A5-1679C1978C71}" dt="2025-08-16T12:01:29.591" v="197" actId="255"/>
        <pc:sldMkLst>
          <pc:docMk/>
          <pc:sldMk cId="461812317" sldId="489"/>
        </pc:sldMkLst>
        <pc:spChg chg="mod">
          <ac:chgData name="Daladier Lima Santos" userId="0434de8674cb0d30" providerId="LiveId" clId="{7CE1FB33-9A63-4665-96A5-1679C1978C71}" dt="2025-08-15T16:48:23.660" v="139"/>
          <ac:spMkLst>
            <pc:docMk/>
            <pc:sldMk cId="461812317" sldId="489"/>
            <ac:spMk id="5" creationId="{D1CF6B30-EC2A-E08C-2548-CDA09B446B66}"/>
          </ac:spMkLst>
        </pc:spChg>
        <pc:spChg chg="mod">
          <ac:chgData name="Daladier Lima Santos" userId="0434de8674cb0d30" providerId="LiveId" clId="{7CE1FB33-9A63-4665-96A5-1679C1978C71}" dt="2025-08-15T16:48:31.561" v="143"/>
          <ac:spMkLst>
            <pc:docMk/>
            <pc:sldMk cId="461812317" sldId="489"/>
            <ac:spMk id="16" creationId="{CB554169-CB08-4B92-A1EE-27A5D20D150E}"/>
          </ac:spMkLst>
        </pc:spChg>
        <pc:spChg chg="mod">
          <ac:chgData name="Daladier Lima Santos" userId="0434de8674cb0d30" providerId="LiveId" clId="{7CE1FB33-9A63-4665-96A5-1679C1978C71}" dt="2025-08-16T11:56:44.909" v="164"/>
          <ac:spMkLst>
            <pc:docMk/>
            <pc:sldMk cId="461812317" sldId="489"/>
            <ac:spMk id="18" creationId="{A6725955-997D-686C-11D3-CAEF0A9D762B}"/>
          </ac:spMkLst>
        </pc:spChg>
        <pc:spChg chg="mod">
          <ac:chgData name="Daladier Lima Santos" userId="0434de8674cb0d30" providerId="LiveId" clId="{7CE1FB33-9A63-4665-96A5-1679C1978C71}" dt="2025-08-16T12:01:29.591" v="197" actId="255"/>
          <ac:spMkLst>
            <pc:docMk/>
            <pc:sldMk cId="461812317" sldId="489"/>
            <ac:spMk id="20" creationId="{B10409FB-5B30-4C95-B082-6FEFDD711F24}"/>
          </ac:spMkLst>
        </pc:spChg>
        <pc:spChg chg="mod">
          <ac:chgData name="Daladier Lima Santos" userId="0434de8674cb0d30" providerId="LiveId" clId="{7CE1FB33-9A63-4665-96A5-1679C1978C71}" dt="2025-08-15T16:48:27.005" v="140"/>
          <ac:spMkLst>
            <pc:docMk/>
            <pc:sldMk cId="461812317" sldId="489"/>
            <ac:spMk id="21" creationId="{1B681CEE-21F3-E5C5-233A-CA3220BBCEAC}"/>
          </ac:spMkLst>
        </pc:spChg>
        <pc:spChg chg="mod">
          <ac:chgData name="Daladier Lima Santos" userId="0434de8674cb0d30" providerId="LiveId" clId="{7CE1FB33-9A63-4665-96A5-1679C1978C71}" dt="2025-08-16T11:59:26.714" v="183" actId="113"/>
          <ac:spMkLst>
            <pc:docMk/>
            <pc:sldMk cId="461812317" sldId="489"/>
            <ac:spMk id="22" creationId="{F1718742-6149-38D8-122E-1C84480BCC0F}"/>
          </ac:spMkLst>
        </pc:spChg>
      </pc:sldChg>
      <pc:sldChg chg="modSp mod">
        <pc:chgData name="Daladier Lima Santos" userId="0434de8674cb0d30" providerId="LiveId" clId="{7CE1FB33-9A63-4665-96A5-1679C1978C71}" dt="2025-08-16T12:10:16.863" v="268" actId="1076"/>
        <pc:sldMkLst>
          <pc:docMk/>
          <pc:sldMk cId="559887148" sldId="496"/>
        </pc:sldMkLst>
        <pc:spChg chg="mod">
          <ac:chgData name="Daladier Lima Santos" userId="0434de8674cb0d30" providerId="LiveId" clId="{7CE1FB33-9A63-4665-96A5-1679C1978C71}" dt="2025-08-16T12:09:49.241" v="265"/>
          <ac:spMkLst>
            <pc:docMk/>
            <pc:sldMk cId="559887148" sldId="496"/>
            <ac:spMk id="2" creationId="{D16AFCDD-05D7-887C-427F-3CD4823153EC}"/>
          </ac:spMkLst>
        </pc:spChg>
        <pc:spChg chg="mod">
          <ac:chgData name="Daladier Lima Santos" userId="0434de8674cb0d30" providerId="LiveId" clId="{7CE1FB33-9A63-4665-96A5-1679C1978C71}" dt="2025-08-16T12:10:09.377" v="267"/>
          <ac:spMkLst>
            <pc:docMk/>
            <pc:sldMk cId="559887148" sldId="496"/>
            <ac:spMk id="4" creationId="{A6667046-7ADD-9366-40D3-5E4C7365DC0F}"/>
          </ac:spMkLst>
        </pc:spChg>
        <pc:spChg chg="mod">
          <ac:chgData name="Daladier Lima Santos" userId="0434de8674cb0d30" providerId="LiveId" clId="{7CE1FB33-9A63-4665-96A5-1679C1978C71}" dt="2025-08-16T12:10:16.863" v="268" actId="1076"/>
          <ac:spMkLst>
            <pc:docMk/>
            <pc:sldMk cId="559887148" sldId="496"/>
            <ac:spMk id="5" creationId="{16D60B6C-4B6D-5CEC-C0A6-6250290C2191}"/>
          </ac:spMkLst>
        </pc:spChg>
        <pc:spChg chg="mod">
          <ac:chgData name="Daladier Lima Santos" userId="0434de8674cb0d30" providerId="LiveId" clId="{7CE1FB33-9A63-4665-96A5-1679C1978C71}" dt="2025-08-16T12:10:16.863" v="268" actId="1076"/>
          <ac:spMkLst>
            <pc:docMk/>
            <pc:sldMk cId="559887148" sldId="496"/>
            <ac:spMk id="6" creationId="{25003EFA-B31A-DCF1-577F-060C7AEB8E52}"/>
          </ac:spMkLst>
        </pc:spChg>
      </pc:sldChg>
      <pc:sldChg chg="modSp">
        <pc:chgData name="Daladier Lima Santos" userId="0434de8674cb0d30" providerId="LiveId" clId="{7CE1FB33-9A63-4665-96A5-1679C1978C71}" dt="2025-08-16T12:11:35.311" v="277"/>
        <pc:sldMkLst>
          <pc:docMk/>
          <pc:sldMk cId="2447738290" sldId="497"/>
        </pc:sldMkLst>
        <pc:spChg chg="mod">
          <ac:chgData name="Daladier Lima Santos" userId="0434de8674cb0d30" providerId="LiveId" clId="{7CE1FB33-9A63-4665-96A5-1679C1978C71}" dt="2025-08-16T12:11:13.909" v="275"/>
          <ac:spMkLst>
            <pc:docMk/>
            <pc:sldMk cId="2447738290" sldId="497"/>
            <ac:spMk id="4" creationId="{8945C80D-D5D3-4FF7-DD5B-F41FB65BAA9F}"/>
          </ac:spMkLst>
        </pc:spChg>
        <pc:spChg chg="mod">
          <ac:chgData name="Daladier Lima Santos" userId="0434de8674cb0d30" providerId="LiveId" clId="{7CE1FB33-9A63-4665-96A5-1679C1978C71}" dt="2025-08-16T12:10:49.719" v="270"/>
          <ac:spMkLst>
            <pc:docMk/>
            <pc:sldMk cId="2447738290" sldId="497"/>
            <ac:spMk id="5" creationId="{0823D7C2-6D80-8F1E-715C-0ED61A3A13C1}"/>
          </ac:spMkLst>
        </pc:spChg>
        <pc:spChg chg="mod">
          <ac:chgData name="Daladier Lima Santos" userId="0434de8674cb0d30" providerId="LiveId" clId="{7CE1FB33-9A63-4665-96A5-1679C1978C71}" dt="2025-08-16T12:11:35.311" v="277"/>
          <ac:spMkLst>
            <pc:docMk/>
            <pc:sldMk cId="2447738290" sldId="497"/>
            <ac:spMk id="9" creationId="{23107A65-9F90-4B98-1E10-2299851B824C}"/>
          </ac:spMkLst>
        </pc:spChg>
      </pc:sldChg>
      <pc:sldChg chg="modSp mod">
        <pc:chgData name="Daladier Lima Santos" userId="0434de8674cb0d30" providerId="LiveId" clId="{7CE1FB33-9A63-4665-96A5-1679C1978C71}" dt="2025-08-16T12:12:39.007" v="316"/>
        <pc:sldMkLst>
          <pc:docMk/>
          <pc:sldMk cId="1446503609" sldId="514"/>
        </pc:sldMkLst>
        <pc:spChg chg="mod">
          <ac:chgData name="Daladier Lima Santos" userId="0434de8674cb0d30" providerId="LiveId" clId="{7CE1FB33-9A63-4665-96A5-1679C1978C71}" dt="2025-08-16T12:12:39.007" v="316"/>
          <ac:spMkLst>
            <pc:docMk/>
            <pc:sldMk cId="1446503609" sldId="514"/>
            <ac:spMk id="3" creationId="{848E5624-C2FA-0ADA-7661-FCEA559A68B9}"/>
          </ac:spMkLst>
        </pc:spChg>
        <pc:spChg chg="mod">
          <ac:chgData name="Daladier Lima Santos" userId="0434de8674cb0d30" providerId="LiveId" clId="{7CE1FB33-9A63-4665-96A5-1679C1978C71}" dt="2025-08-16T12:12:00.006" v="279"/>
          <ac:spMkLst>
            <pc:docMk/>
            <pc:sldMk cId="1446503609" sldId="514"/>
            <ac:spMk id="5" creationId="{0823D7C2-6D80-8F1E-715C-0ED61A3A13C1}"/>
          </ac:spMkLst>
        </pc:spChg>
        <pc:spChg chg="mod">
          <ac:chgData name="Daladier Lima Santos" userId="0434de8674cb0d30" providerId="LiveId" clId="{7CE1FB33-9A63-4665-96A5-1679C1978C71}" dt="2025-08-16T12:12:09.070" v="313" actId="1035"/>
          <ac:spMkLst>
            <pc:docMk/>
            <pc:sldMk cId="1446503609" sldId="514"/>
            <ac:spMk id="8" creationId="{115D6FEC-1328-9EB1-DBD9-78C71F938D0E}"/>
          </ac:spMkLst>
        </pc:spChg>
      </pc:sldChg>
      <pc:sldChg chg="modSp">
        <pc:chgData name="Daladier Lima Santos" userId="0434de8674cb0d30" providerId="LiveId" clId="{7CE1FB33-9A63-4665-96A5-1679C1978C71}" dt="2025-08-15T16:43:20.856" v="93"/>
        <pc:sldMkLst>
          <pc:docMk/>
          <pc:sldMk cId="1321984276" sldId="515"/>
        </pc:sldMkLst>
        <pc:spChg chg="mod">
          <ac:chgData name="Daladier Lima Santos" userId="0434de8674cb0d30" providerId="LiveId" clId="{7CE1FB33-9A63-4665-96A5-1679C1978C71}" dt="2025-08-15T16:43:07.143" v="91"/>
          <ac:spMkLst>
            <pc:docMk/>
            <pc:sldMk cId="1321984276" sldId="515"/>
            <ac:spMk id="5" creationId="{0823D7C2-6D80-8F1E-715C-0ED61A3A13C1}"/>
          </ac:spMkLst>
        </pc:spChg>
        <pc:spChg chg="mod">
          <ac:chgData name="Daladier Lima Santos" userId="0434de8674cb0d30" providerId="LiveId" clId="{7CE1FB33-9A63-4665-96A5-1679C1978C71}" dt="2025-08-15T16:43:20.856" v="93"/>
          <ac:spMkLst>
            <pc:docMk/>
            <pc:sldMk cId="1321984276" sldId="515"/>
            <ac:spMk id="36" creationId="{BDB7E470-0E5B-CA82-6AEB-F711BDB7C232}"/>
          </ac:spMkLst>
        </pc:spChg>
        <pc:spChg chg="mod">
          <ac:chgData name="Daladier Lima Santos" userId="0434de8674cb0d30" providerId="LiveId" clId="{7CE1FB33-9A63-4665-96A5-1679C1978C71}" dt="2025-08-15T16:43:13.906" v="92"/>
          <ac:spMkLst>
            <pc:docMk/>
            <pc:sldMk cId="1321984276" sldId="515"/>
            <ac:spMk id="37" creationId="{E70E4088-E97A-1486-DC75-A0B9D837CBD2}"/>
          </ac:spMkLst>
        </pc:spChg>
      </pc:sldChg>
      <pc:sldChg chg="modSp">
        <pc:chgData name="Daladier Lima Santos" userId="0434de8674cb0d30" providerId="LiveId" clId="{7CE1FB33-9A63-4665-96A5-1679C1978C71}" dt="2025-08-15T16:45:01.308" v="131" actId="20577"/>
        <pc:sldMkLst>
          <pc:docMk/>
          <pc:sldMk cId="64808345" sldId="516"/>
        </pc:sldMkLst>
        <pc:spChg chg="mod">
          <ac:chgData name="Daladier Lima Santos" userId="0434de8674cb0d30" providerId="LiveId" clId="{7CE1FB33-9A63-4665-96A5-1679C1978C71}" dt="2025-08-15T16:44:30.851" v="101" actId="255"/>
          <ac:spMkLst>
            <pc:docMk/>
            <pc:sldMk cId="64808345" sldId="516"/>
            <ac:spMk id="5" creationId="{9DD62FD4-C014-18CD-E70C-F2F61101B6CA}"/>
          </ac:spMkLst>
        </pc:spChg>
        <pc:spChg chg="mod">
          <ac:chgData name="Daladier Lima Santos" userId="0434de8674cb0d30" providerId="LiveId" clId="{7CE1FB33-9A63-4665-96A5-1679C1978C71}" dt="2025-08-15T16:44:39.412" v="109" actId="20577"/>
          <ac:spMkLst>
            <pc:docMk/>
            <pc:sldMk cId="64808345" sldId="516"/>
            <ac:spMk id="11" creationId="{F42F428F-359C-CE99-86C8-516AC11D3CD9}"/>
          </ac:spMkLst>
        </pc:spChg>
        <pc:spChg chg="mod">
          <ac:chgData name="Daladier Lima Santos" userId="0434de8674cb0d30" providerId="LiveId" clId="{7CE1FB33-9A63-4665-96A5-1679C1978C71}" dt="2025-08-15T16:44:45.067" v="120" actId="20577"/>
          <ac:spMkLst>
            <pc:docMk/>
            <pc:sldMk cId="64808345" sldId="516"/>
            <ac:spMk id="12" creationId="{B1529176-9E9C-A65C-6E7E-0AA2BDF3718F}"/>
          </ac:spMkLst>
        </pc:spChg>
        <pc:spChg chg="mod">
          <ac:chgData name="Daladier Lima Santos" userId="0434de8674cb0d30" providerId="LiveId" clId="{7CE1FB33-9A63-4665-96A5-1679C1978C71}" dt="2025-08-15T16:45:01.308" v="131" actId="20577"/>
          <ac:spMkLst>
            <pc:docMk/>
            <pc:sldMk cId="64808345" sldId="516"/>
            <ac:spMk id="13" creationId="{F2C94B65-E490-8394-3B5D-3CC34DBC3578}"/>
          </ac:spMkLst>
        </pc:spChg>
      </pc:sldChg>
      <pc:sldChg chg="modSp mod">
        <pc:chgData name="Daladier Lima Santos" userId="0434de8674cb0d30" providerId="LiveId" clId="{7CE1FB33-9A63-4665-96A5-1679C1978C71}" dt="2025-08-15T16:40:19.533" v="81" actId="21"/>
        <pc:sldMkLst>
          <pc:docMk/>
          <pc:sldMk cId="1053151798" sldId="525"/>
        </pc:sldMkLst>
        <pc:spChg chg="mod">
          <ac:chgData name="Daladier Lima Santos" userId="0434de8674cb0d30" providerId="LiveId" clId="{7CE1FB33-9A63-4665-96A5-1679C1978C71}" dt="2025-08-15T16:40:19.533" v="81" actId="21"/>
          <ac:spMkLst>
            <pc:docMk/>
            <pc:sldMk cId="1053151798" sldId="525"/>
            <ac:spMk id="5" creationId="{5CCCA08F-2ADE-DD6D-6DE0-17CBE0A237BD}"/>
          </ac:spMkLst>
        </pc:spChg>
      </pc:sldChg>
      <pc:sldChg chg="modSp mod">
        <pc:chgData name="Daladier Lima Santos" userId="0434de8674cb0d30" providerId="LiveId" clId="{7CE1FB33-9A63-4665-96A5-1679C1978C71}" dt="2025-08-15T16:40:33.610" v="87" actId="21"/>
        <pc:sldMkLst>
          <pc:docMk/>
          <pc:sldMk cId="1208496948" sldId="531"/>
        </pc:sldMkLst>
        <pc:spChg chg="mod">
          <ac:chgData name="Daladier Lima Santos" userId="0434de8674cb0d30" providerId="LiveId" clId="{7CE1FB33-9A63-4665-96A5-1679C1978C71}" dt="2025-08-15T16:40:33.610" v="87" actId="21"/>
          <ac:spMkLst>
            <pc:docMk/>
            <pc:sldMk cId="1208496948" sldId="531"/>
            <ac:spMk id="5" creationId="{8571CD6D-4814-530D-A799-4AF4CA9179C7}"/>
          </ac:spMkLst>
        </pc:spChg>
      </pc:sldChg>
      <pc:sldChg chg="del">
        <pc:chgData name="Daladier Lima Santos" userId="0434de8674cb0d30" providerId="LiveId" clId="{7CE1FB33-9A63-4665-96A5-1679C1978C71}" dt="2025-08-15T16:45:24.929" v="132" actId="47"/>
        <pc:sldMkLst>
          <pc:docMk/>
          <pc:sldMk cId="3403935376" sldId="532"/>
        </pc:sldMkLst>
      </pc:sldChg>
      <pc:sldChg chg="del">
        <pc:chgData name="Daladier Lima Santos" userId="0434de8674cb0d30" providerId="LiveId" clId="{7CE1FB33-9A63-4665-96A5-1679C1978C71}" dt="2025-08-15T16:45:24.929" v="132" actId="47"/>
        <pc:sldMkLst>
          <pc:docMk/>
          <pc:sldMk cId="1180686402" sldId="533"/>
        </pc:sldMkLst>
      </pc:sldChg>
      <pc:sldChg chg="del">
        <pc:chgData name="Daladier Lima Santos" userId="0434de8674cb0d30" providerId="LiveId" clId="{7CE1FB33-9A63-4665-96A5-1679C1978C71}" dt="2025-08-15T16:45:24.929" v="132" actId="47"/>
        <pc:sldMkLst>
          <pc:docMk/>
          <pc:sldMk cId="1335235241" sldId="534"/>
        </pc:sldMkLst>
      </pc:sldChg>
      <pc:sldChg chg="del">
        <pc:chgData name="Daladier Lima Santos" userId="0434de8674cb0d30" providerId="LiveId" clId="{7CE1FB33-9A63-4665-96A5-1679C1978C71}" dt="2025-08-15T16:45:24.929" v="132" actId="47"/>
        <pc:sldMkLst>
          <pc:docMk/>
          <pc:sldMk cId="3669797223" sldId="535"/>
        </pc:sldMkLst>
      </pc:sldChg>
      <pc:sldChg chg="del">
        <pc:chgData name="Daladier Lima Santos" userId="0434de8674cb0d30" providerId="LiveId" clId="{7CE1FB33-9A63-4665-96A5-1679C1978C71}" dt="2025-08-15T16:45:24.929" v="132" actId="47"/>
        <pc:sldMkLst>
          <pc:docMk/>
          <pc:sldMk cId="2356699972" sldId="536"/>
        </pc:sldMkLst>
      </pc:sldChg>
      <pc:sldChg chg="modSp add">
        <pc:chgData name="Daladier Lima Santos" userId="0434de8674cb0d30" providerId="LiveId" clId="{7CE1FB33-9A63-4665-96A5-1679C1978C71}" dt="2025-08-15T16:40:38.956" v="88"/>
        <pc:sldMkLst>
          <pc:docMk/>
          <pc:sldMk cId="524955390" sldId="537"/>
        </pc:sldMkLst>
        <pc:spChg chg="mod">
          <ac:chgData name="Daladier Lima Santos" userId="0434de8674cb0d30" providerId="LiveId" clId="{7CE1FB33-9A63-4665-96A5-1679C1978C71}" dt="2025-08-15T16:40:38.956" v="88"/>
          <ac:spMkLst>
            <pc:docMk/>
            <pc:sldMk cId="524955390" sldId="537"/>
            <ac:spMk id="5" creationId="{390C5650-F3B3-F490-99E6-61586E48411E}"/>
          </ac:spMkLst>
        </pc:spChg>
      </pc:sldChg>
      <pc:sldChg chg="delSp modSp add mod delAnim">
        <pc:chgData name="Daladier Lima Santos" userId="0434de8674cb0d30" providerId="LiveId" clId="{7CE1FB33-9A63-4665-96A5-1679C1978C71}" dt="2025-08-16T12:06:33.753" v="238"/>
        <pc:sldMkLst>
          <pc:docMk/>
          <pc:sldMk cId="515817158" sldId="538"/>
        </pc:sldMkLst>
        <pc:spChg chg="mod">
          <ac:chgData name="Daladier Lima Santos" userId="0434de8674cb0d30" providerId="LiveId" clId="{7CE1FB33-9A63-4665-96A5-1679C1978C71}" dt="2025-08-16T12:02:19.988" v="203"/>
          <ac:spMkLst>
            <pc:docMk/>
            <pc:sldMk cId="515817158" sldId="538"/>
            <ac:spMk id="5" creationId="{6B869C64-377E-430E-57F1-02859107E726}"/>
          </ac:spMkLst>
        </pc:spChg>
        <pc:spChg chg="del">
          <ac:chgData name="Daladier Lima Santos" userId="0434de8674cb0d30" providerId="LiveId" clId="{7CE1FB33-9A63-4665-96A5-1679C1978C71}" dt="2025-08-16T12:01:55.274" v="199" actId="478"/>
          <ac:spMkLst>
            <pc:docMk/>
            <pc:sldMk cId="515817158" sldId="538"/>
            <ac:spMk id="6" creationId="{97F7AAE7-9A87-C5DE-AC28-5A8EC043607E}"/>
          </ac:spMkLst>
        </pc:spChg>
        <pc:spChg chg="mod">
          <ac:chgData name="Daladier Lima Santos" userId="0434de8674cb0d30" providerId="LiveId" clId="{7CE1FB33-9A63-4665-96A5-1679C1978C71}" dt="2025-08-16T12:02:16.062" v="202"/>
          <ac:spMkLst>
            <pc:docMk/>
            <pc:sldMk cId="515817158" sldId="538"/>
            <ac:spMk id="16" creationId="{1B4BB7D5-F30E-0932-A228-A0F32DFD6372}"/>
          </ac:spMkLst>
        </pc:spChg>
        <pc:spChg chg="mod">
          <ac:chgData name="Daladier Lima Santos" userId="0434de8674cb0d30" providerId="LiveId" clId="{7CE1FB33-9A63-4665-96A5-1679C1978C71}" dt="2025-08-16T12:05:23.968" v="226" actId="113"/>
          <ac:spMkLst>
            <pc:docMk/>
            <pc:sldMk cId="515817158" sldId="538"/>
            <ac:spMk id="18" creationId="{F52C0E0F-70A8-7573-FF02-E46916CCDB75}"/>
          </ac:spMkLst>
        </pc:spChg>
        <pc:spChg chg="mod">
          <ac:chgData name="Daladier Lima Santos" userId="0434de8674cb0d30" providerId="LiveId" clId="{7CE1FB33-9A63-4665-96A5-1679C1978C71}" dt="2025-08-16T12:03:21.220" v="214" actId="255"/>
          <ac:spMkLst>
            <pc:docMk/>
            <pc:sldMk cId="515817158" sldId="538"/>
            <ac:spMk id="20" creationId="{9C580433-ED46-B9D2-DC5B-FCCB9F135775}"/>
          </ac:spMkLst>
        </pc:spChg>
        <pc:spChg chg="mod">
          <ac:chgData name="Daladier Lima Santos" userId="0434de8674cb0d30" providerId="LiveId" clId="{7CE1FB33-9A63-4665-96A5-1679C1978C71}" dt="2025-08-16T12:02:23.085" v="204"/>
          <ac:spMkLst>
            <pc:docMk/>
            <pc:sldMk cId="515817158" sldId="538"/>
            <ac:spMk id="21" creationId="{6E8A27CF-24DD-59A8-5E08-66971941D0C4}"/>
          </ac:spMkLst>
        </pc:spChg>
        <pc:spChg chg="mod">
          <ac:chgData name="Daladier Lima Santos" userId="0434de8674cb0d30" providerId="LiveId" clId="{7CE1FB33-9A63-4665-96A5-1679C1978C71}" dt="2025-08-16T12:06:33.753" v="238"/>
          <ac:spMkLst>
            <pc:docMk/>
            <pc:sldMk cId="515817158" sldId="538"/>
            <ac:spMk id="22" creationId="{C5E0FB24-4328-93B4-F703-FF3ED051C42F}"/>
          </ac:spMkLst>
        </pc:spChg>
      </pc:sldChg>
      <pc:sldChg chg="delSp modSp add mod delAnim">
        <pc:chgData name="Daladier Lima Santos" userId="0434de8674cb0d30" providerId="LiveId" clId="{7CE1FB33-9A63-4665-96A5-1679C1978C71}" dt="2025-08-16T12:06:25.759" v="237" actId="207"/>
        <pc:sldMkLst>
          <pc:docMk/>
          <pc:sldMk cId="4077462088" sldId="539"/>
        </pc:sldMkLst>
        <pc:spChg chg="mod">
          <ac:chgData name="Daladier Lima Santos" userId="0434de8674cb0d30" providerId="LiveId" clId="{7CE1FB33-9A63-4665-96A5-1679C1978C71}" dt="2025-08-16T12:02:32.243" v="206"/>
          <ac:spMkLst>
            <pc:docMk/>
            <pc:sldMk cId="4077462088" sldId="539"/>
            <ac:spMk id="5" creationId="{41D6754C-7C13-5CC5-33FF-BD25F11E50AF}"/>
          </ac:spMkLst>
        </pc:spChg>
        <pc:spChg chg="del">
          <ac:chgData name="Daladier Lima Santos" userId="0434de8674cb0d30" providerId="LiveId" clId="{7CE1FB33-9A63-4665-96A5-1679C1978C71}" dt="2025-08-16T12:01:58.745" v="200" actId="478"/>
          <ac:spMkLst>
            <pc:docMk/>
            <pc:sldMk cId="4077462088" sldId="539"/>
            <ac:spMk id="6" creationId="{4C9F1579-040D-9654-F592-0D61EE0E2179}"/>
          </ac:spMkLst>
        </pc:spChg>
        <pc:spChg chg="mod">
          <ac:chgData name="Daladier Lima Santos" userId="0434de8674cb0d30" providerId="LiveId" clId="{7CE1FB33-9A63-4665-96A5-1679C1978C71}" dt="2025-08-16T12:02:28.974" v="205"/>
          <ac:spMkLst>
            <pc:docMk/>
            <pc:sldMk cId="4077462088" sldId="539"/>
            <ac:spMk id="16" creationId="{2304554F-92F4-F4A3-6890-2DBB635CAC34}"/>
          </ac:spMkLst>
        </pc:spChg>
        <pc:spChg chg="mod">
          <ac:chgData name="Daladier Lima Santos" userId="0434de8674cb0d30" providerId="LiveId" clId="{7CE1FB33-9A63-4665-96A5-1679C1978C71}" dt="2025-08-16T12:03:58.106" v="219" actId="6549"/>
          <ac:spMkLst>
            <pc:docMk/>
            <pc:sldMk cId="4077462088" sldId="539"/>
            <ac:spMk id="18" creationId="{192099B6-8144-DE10-687A-35D3F9DB02D0}"/>
          </ac:spMkLst>
        </pc:spChg>
        <pc:spChg chg="mod">
          <ac:chgData name="Daladier Lima Santos" userId="0434de8674cb0d30" providerId="LiveId" clId="{7CE1FB33-9A63-4665-96A5-1679C1978C71}" dt="2025-08-16T12:04:40.526" v="222" actId="113"/>
          <ac:spMkLst>
            <pc:docMk/>
            <pc:sldMk cId="4077462088" sldId="539"/>
            <ac:spMk id="20" creationId="{6D4A3A1D-C2BD-5CF7-B5A8-EA24E487DA2D}"/>
          </ac:spMkLst>
        </pc:spChg>
        <pc:spChg chg="mod">
          <ac:chgData name="Daladier Lima Santos" userId="0434de8674cb0d30" providerId="LiveId" clId="{7CE1FB33-9A63-4665-96A5-1679C1978C71}" dt="2025-08-16T12:02:35.657" v="207"/>
          <ac:spMkLst>
            <pc:docMk/>
            <pc:sldMk cId="4077462088" sldId="539"/>
            <ac:spMk id="21" creationId="{9FBA577A-B21F-CB25-8C30-8E4392BBDA61}"/>
          </ac:spMkLst>
        </pc:spChg>
        <pc:spChg chg="mod">
          <ac:chgData name="Daladier Lima Santos" userId="0434de8674cb0d30" providerId="LiveId" clId="{7CE1FB33-9A63-4665-96A5-1679C1978C71}" dt="2025-08-16T12:06:25.759" v="237" actId="207"/>
          <ac:spMkLst>
            <pc:docMk/>
            <pc:sldMk cId="4077462088" sldId="539"/>
            <ac:spMk id="22" creationId="{C2C2DD46-03B3-B7C0-F7F0-85E9CA4B7B7B}"/>
          </ac:spMkLst>
        </pc:spChg>
      </pc:sldChg>
      <pc:sldChg chg="modSp add mod">
        <pc:chgData name="Daladier Lima Santos" userId="0434de8674cb0d30" providerId="LiveId" clId="{7CE1FB33-9A63-4665-96A5-1679C1978C71}" dt="2025-08-16T12:05:58.732" v="231" actId="255"/>
        <pc:sldMkLst>
          <pc:docMk/>
          <pc:sldMk cId="1967207199" sldId="540"/>
        </pc:sldMkLst>
        <pc:spChg chg="mod">
          <ac:chgData name="Daladier Lima Santos" userId="0434de8674cb0d30" providerId="LiveId" clId="{7CE1FB33-9A63-4665-96A5-1679C1978C71}" dt="2025-08-16T12:02:45.539" v="208"/>
          <ac:spMkLst>
            <pc:docMk/>
            <pc:sldMk cId="1967207199" sldId="540"/>
            <ac:spMk id="5" creationId="{9D538ADF-7305-40CD-0A94-202898AE9CF1}"/>
          </ac:spMkLst>
        </pc:spChg>
        <pc:spChg chg="mod">
          <ac:chgData name="Daladier Lima Santos" userId="0434de8674cb0d30" providerId="LiveId" clId="{7CE1FB33-9A63-4665-96A5-1679C1978C71}" dt="2025-08-16T12:02:51.309" v="210"/>
          <ac:spMkLst>
            <pc:docMk/>
            <pc:sldMk cId="1967207199" sldId="540"/>
            <ac:spMk id="16" creationId="{E8457BCF-5FB8-ACDF-6A2A-1F9A3C32A871}"/>
          </ac:spMkLst>
        </pc:spChg>
        <pc:spChg chg="mod">
          <ac:chgData name="Daladier Lima Santos" userId="0434de8674cb0d30" providerId="LiveId" clId="{7CE1FB33-9A63-4665-96A5-1679C1978C71}" dt="2025-08-16T12:04:06.227" v="220"/>
          <ac:spMkLst>
            <pc:docMk/>
            <pc:sldMk cId="1967207199" sldId="540"/>
            <ac:spMk id="18" creationId="{828D8EDB-D614-A754-2B35-82C1D41FA378}"/>
          </ac:spMkLst>
        </pc:spChg>
        <pc:spChg chg="mod">
          <ac:chgData name="Daladier Lima Santos" userId="0434de8674cb0d30" providerId="LiveId" clId="{7CE1FB33-9A63-4665-96A5-1679C1978C71}" dt="2025-08-16T12:05:58.732" v="231" actId="255"/>
          <ac:spMkLst>
            <pc:docMk/>
            <pc:sldMk cId="1967207199" sldId="540"/>
            <ac:spMk id="20" creationId="{F2798EA5-396D-7AFF-417B-78EBC77D0611}"/>
          </ac:spMkLst>
        </pc:spChg>
        <pc:spChg chg="mod">
          <ac:chgData name="Daladier Lima Santos" userId="0434de8674cb0d30" providerId="LiveId" clId="{7CE1FB33-9A63-4665-96A5-1679C1978C71}" dt="2025-08-16T12:02:48.539" v="209"/>
          <ac:spMkLst>
            <pc:docMk/>
            <pc:sldMk cId="1967207199" sldId="540"/>
            <ac:spMk id="21" creationId="{0DB4839C-7FFE-F1F9-6ACB-06A1418FFFC6}"/>
          </ac:spMkLst>
        </pc:spChg>
        <pc:spChg chg="mod">
          <ac:chgData name="Daladier Lima Santos" userId="0434de8674cb0d30" providerId="LiveId" clId="{7CE1FB33-9A63-4665-96A5-1679C1978C71}" dt="2025-08-16T12:05:30.746" v="227"/>
          <ac:spMkLst>
            <pc:docMk/>
            <pc:sldMk cId="1967207199" sldId="540"/>
            <ac:spMk id="22" creationId="{42CF800E-3671-6AFB-2EE6-FAB8BDC6C0E5}"/>
          </ac:spMkLst>
        </pc:spChg>
      </pc:sldChg>
      <pc:sldChg chg="delSp modSp add mod">
        <pc:chgData name="Daladier Lima Santos" userId="0434de8674cb0d30" providerId="LiveId" clId="{7CE1FB33-9A63-4665-96A5-1679C1978C71}" dt="2025-08-16T12:09:26.033" v="264" actId="20577"/>
        <pc:sldMkLst>
          <pc:docMk/>
          <pc:sldMk cId="3424752670" sldId="541"/>
        </pc:sldMkLst>
        <pc:spChg chg="mod">
          <ac:chgData name="Daladier Lima Santos" userId="0434de8674cb0d30" providerId="LiveId" clId="{7CE1FB33-9A63-4665-96A5-1679C1978C71}" dt="2025-08-16T12:07:22.557" v="244"/>
          <ac:spMkLst>
            <pc:docMk/>
            <pc:sldMk cId="3424752670" sldId="541"/>
            <ac:spMk id="5" creationId="{DD3B60DF-8332-51D4-C848-0FE1B2AD7D68}"/>
          </ac:spMkLst>
        </pc:spChg>
        <pc:spChg chg="del">
          <ac:chgData name="Daladier Lima Santos" userId="0434de8674cb0d30" providerId="LiveId" clId="{7CE1FB33-9A63-4665-96A5-1679C1978C71}" dt="2025-08-16T12:07:00.150" v="241" actId="478"/>
          <ac:spMkLst>
            <pc:docMk/>
            <pc:sldMk cId="3424752670" sldId="541"/>
            <ac:spMk id="7" creationId="{C1F25E99-1B95-01B4-5414-5FAB3A2D9BF6}"/>
          </ac:spMkLst>
        </pc:spChg>
        <pc:spChg chg="mod">
          <ac:chgData name="Daladier Lima Santos" userId="0434de8674cb0d30" providerId="LiveId" clId="{7CE1FB33-9A63-4665-96A5-1679C1978C71}" dt="2025-08-16T12:07:17.171" v="243"/>
          <ac:spMkLst>
            <pc:docMk/>
            <pc:sldMk cId="3424752670" sldId="541"/>
            <ac:spMk id="16" creationId="{71AC93B0-5FCD-19FE-FF9F-A98D0730CF8C}"/>
          </ac:spMkLst>
        </pc:spChg>
        <pc:spChg chg="mod">
          <ac:chgData name="Daladier Lima Santos" userId="0434de8674cb0d30" providerId="LiveId" clId="{7CE1FB33-9A63-4665-96A5-1679C1978C71}" dt="2025-08-16T12:09:26.033" v="264" actId="20577"/>
          <ac:spMkLst>
            <pc:docMk/>
            <pc:sldMk cId="3424752670" sldId="541"/>
            <ac:spMk id="18" creationId="{756CF9E0-7FFC-6331-F19F-AED512C5FEB3}"/>
          </ac:spMkLst>
        </pc:spChg>
        <pc:spChg chg="mod">
          <ac:chgData name="Daladier Lima Santos" userId="0434de8674cb0d30" providerId="LiveId" clId="{7CE1FB33-9A63-4665-96A5-1679C1978C71}" dt="2025-08-16T12:07:55.033" v="249" actId="255"/>
          <ac:spMkLst>
            <pc:docMk/>
            <pc:sldMk cId="3424752670" sldId="541"/>
            <ac:spMk id="20" creationId="{60B08957-D06F-8B74-C87A-2480A335AD4C}"/>
          </ac:spMkLst>
        </pc:spChg>
        <pc:spChg chg="del">
          <ac:chgData name="Daladier Lima Santos" userId="0434de8674cb0d30" providerId="LiveId" clId="{7CE1FB33-9A63-4665-96A5-1679C1978C71}" dt="2025-08-16T12:07:00.150" v="241" actId="478"/>
          <ac:spMkLst>
            <pc:docMk/>
            <pc:sldMk cId="3424752670" sldId="541"/>
            <ac:spMk id="21" creationId="{0D579877-42D7-65C1-25A6-E8F8DF19B365}"/>
          </ac:spMkLst>
        </pc:spChg>
        <pc:spChg chg="del">
          <ac:chgData name="Daladier Lima Santos" userId="0434de8674cb0d30" providerId="LiveId" clId="{7CE1FB33-9A63-4665-96A5-1679C1978C71}" dt="2025-08-16T12:07:00.150" v="241" actId="478"/>
          <ac:spMkLst>
            <pc:docMk/>
            <pc:sldMk cId="3424752670" sldId="541"/>
            <ac:spMk id="22" creationId="{CC458937-75F3-58E7-433B-134939E07C3A}"/>
          </ac:spMkLst>
        </pc:spChg>
      </pc:sldChg>
      <pc:sldChg chg="delSp modSp add mod">
        <pc:chgData name="Daladier Lima Santos" userId="0434de8674cb0d30" providerId="LiveId" clId="{7CE1FB33-9A63-4665-96A5-1679C1978C71}" dt="2025-08-16T12:08:53.486" v="257" actId="113"/>
        <pc:sldMkLst>
          <pc:docMk/>
          <pc:sldMk cId="526221691" sldId="542"/>
        </pc:sldMkLst>
        <pc:spChg chg="mod">
          <ac:chgData name="Daladier Lima Santos" userId="0434de8674cb0d30" providerId="LiveId" clId="{7CE1FB33-9A63-4665-96A5-1679C1978C71}" dt="2025-08-16T12:07:27.032" v="245"/>
          <ac:spMkLst>
            <pc:docMk/>
            <pc:sldMk cId="526221691" sldId="542"/>
            <ac:spMk id="5" creationId="{DE139875-52BA-A5BF-4947-313B3B6BAB84}"/>
          </ac:spMkLst>
        </pc:spChg>
        <pc:spChg chg="del">
          <ac:chgData name="Daladier Lima Santos" userId="0434de8674cb0d30" providerId="LiveId" clId="{7CE1FB33-9A63-4665-96A5-1679C1978C71}" dt="2025-08-16T12:07:06.842" v="242" actId="478"/>
          <ac:spMkLst>
            <pc:docMk/>
            <pc:sldMk cId="526221691" sldId="542"/>
            <ac:spMk id="7" creationId="{84C796AE-C2A9-7FAC-0BF7-9AF590D8C6FD}"/>
          </ac:spMkLst>
        </pc:spChg>
        <pc:spChg chg="mod">
          <ac:chgData name="Daladier Lima Santos" userId="0434de8674cb0d30" providerId="LiveId" clId="{7CE1FB33-9A63-4665-96A5-1679C1978C71}" dt="2025-08-16T12:07:31.465" v="246"/>
          <ac:spMkLst>
            <pc:docMk/>
            <pc:sldMk cId="526221691" sldId="542"/>
            <ac:spMk id="16" creationId="{561B57F8-DD03-28A5-78E1-D413D7EA670C}"/>
          </ac:spMkLst>
        </pc:spChg>
        <pc:spChg chg="mod">
          <ac:chgData name="Daladier Lima Santos" userId="0434de8674cb0d30" providerId="LiveId" clId="{7CE1FB33-9A63-4665-96A5-1679C1978C71}" dt="2025-08-16T12:08:25.713" v="255" actId="20577"/>
          <ac:spMkLst>
            <pc:docMk/>
            <pc:sldMk cId="526221691" sldId="542"/>
            <ac:spMk id="18" creationId="{04C63CC9-8973-E59D-697F-A198A29BEE2B}"/>
          </ac:spMkLst>
        </pc:spChg>
        <pc:spChg chg="mod">
          <ac:chgData name="Daladier Lima Santos" userId="0434de8674cb0d30" providerId="LiveId" clId="{7CE1FB33-9A63-4665-96A5-1679C1978C71}" dt="2025-08-16T12:08:53.486" v="257" actId="113"/>
          <ac:spMkLst>
            <pc:docMk/>
            <pc:sldMk cId="526221691" sldId="542"/>
            <ac:spMk id="20" creationId="{0D997575-0164-49EB-C227-DE129F6B65F0}"/>
          </ac:spMkLst>
        </pc:spChg>
        <pc:spChg chg="del">
          <ac:chgData name="Daladier Lima Santos" userId="0434de8674cb0d30" providerId="LiveId" clId="{7CE1FB33-9A63-4665-96A5-1679C1978C71}" dt="2025-08-16T12:07:06.842" v="242" actId="478"/>
          <ac:spMkLst>
            <pc:docMk/>
            <pc:sldMk cId="526221691" sldId="542"/>
            <ac:spMk id="21" creationId="{72EA709C-450A-8C97-9BA7-4CB22AD1D4F4}"/>
          </ac:spMkLst>
        </pc:spChg>
        <pc:spChg chg="del">
          <ac:chgData name="Daladier Lima Santos" userId="0434de8674cb0d30" providerId="LiveId" clId="{7CE1FB33-9A63-4665-96A5-1679C1978C71}" dt="2025-08-16T12:07:06.842" v="242" actId="478"/>
          <ac:spMkLst>
            <pc:docMk/>
            <pc:sldMk cId="526221691" sldId="542"/>
            <ac:spMk id="22" creationId="{E253F6B3-59B3-DB87-EDEE-FD7EB47F9C55}"/>
          </ac:spMkLst>
        </pc:spChg>
      </pc:sldChg>
      <pc:sldChg chg="add del">
        <pc:chgData name="Daladier Lima Santos" userId="0434de8674cb0d30" providerId="LiveId" clId="{7CE1FB33-9A63-4665-96A5-1679C1978C71}" dt="2025-08-16T12:06:54.425" v="240" actId="47"/>
        <pc:sldMkLst>
          <pc:docMk/>
          <pc:sldMk cId="2904020292" sldId="5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28EB7-819F-4CC0-8E6D-7BFDDD1BD806}" type="datetimeFigureOut">
              <a:rPr lang="pt-BR" smtClean="0"/>
              <a:t>16/08/2025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07D82-7707-4FCB-A08B-4D5DDDFFC966}" type="slidenum">
              <a:rPr lang="pt-BR" smtClean="0"/>
              <a:t>‹nº›</a:t>
            </a:fld>
            <a:endParaRPr lang="pt-BR"/>
          </a:p>
        </p:txBody>
      </p:sp>
    </p:spTree>
    <p:extLst>
      <p:ext uri="{BB962C8B-B14F-4D97-AF65-F5344CB8AC3E}">
        <p14:creationId xmlns:p14="http://schemas.microsoft.com/office/powerpoint/2010/main" val="133816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FE027-5024-42C6-98BF-BE749538FBA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3B40D54-925A-4CF1-B638-F763157E8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4A7143A-6ABC-4A32-A358-16AEBE9851AA}"/>
              </a:ext>
            </a:extLst>
          </p:cNvPr>
          <p:cNvSpPr>
            <a:spLocks noGrp="1"/>
          </p:cNvSpPr>
          <p:nvPr>
            <p:ph type="dt" sz="half" idx="10"/>
          </p:nvPr>
        </p:nvSpPr>
        <p:spPr/>
        <p:txBody>
          <a:bodyPr/>
          <a:lstStyle/>
          <a:p>
            <a:fld id="{0F915B3F-AD4E-4C17-814F-5780968DF460}" type="datetime1">
              <a:rPr lang="pt-BR" smtClean="0"/>
              <a:t>16/08/2025</a:t>
            </a:fld>
            <a:endParaRPr lang="pt-BR"/>
          </a:p>
        </p:txBody>
      </p:sp>
      <p:sp>
        <p:nvSpPr>
          <p:cNvPr id="5" name="Espaço Reservado para Rodapé 4">
            <a:extLst>
              <a:ext uri="{FF2B5EF4-FFF2-40B4-BE49-F238E27FC236}">
                <a16:creationId xmlns:a16="http://schemas.microsoft.com/office/drawing/2014/main" id="{EE04D0AD-24FC-4BBE-9ACB-0E00028679E7}"/>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27469B52-04A9-4A6B-8498-78E9795037A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72474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CC06A-3EEF-4A85-93AD-61F25569FE9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5DB31A-6520-48BF-8355-502694F916B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F8FEA5-44AA-42D4-BC58-7694FC795055}"/>
              </a:ext>
            </a:extLst>
          </p:cNvPr>
          <p:cNvSpPr>
            <a:spLocks noGrp="1"/>
          </p:cNvSpPr>
          <p:nvPr>
            <p:ph type="dt" sz="half" idx="10"/>
          </p:nvPr>
        </p:nvSpPr>
        <p:spPr/>
        <p:txBody>
          <a:bodyPr/>
          <a:lstStyle/>
          <a:p>
            <a:fld id="{4BA60AFE-079A-4480-87D2-270F1D71A273}" type="datetime1">
              <a:rPr lang="pt-BR" smtClean="0"/>
              <a:t>16/08/2025</a:t>
            </a:fld>
            <a:endParaRPr lang="pt-BR"/>
          </a:p>
        </p:txBody>
      </p:sp>
      <p:sp>
        <p:nvSpPr>
          <p:cNvPr id="5" name="Espaço Reservado para Rodapé 4">
            <a:extLst>
              <a:ext uri="{FF2B5EF4-FFF2-40B4-BE49-F238E27FC236}">
                <a16:creationId xmlns:a16="http://schemas.microsoft.com/office/drawing/2014/main" id="{8C36B41C-D6CF-4027-9DB8-157B144EB4AB}"/>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E9F1F7E1-AE36-43DE-B3F3-7F3CFDAFD55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90636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FD1CEA-90E9-4068-94D4-42A4D42B4B4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CB8A3A-69D3-4273-9C3A-C222B99C9F2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E10952-C1EE-4009-9E34-72485F0F4581}"/>
              </a:ext>
            </a:extLst>
          </p:cNvPr>
          <p:cNvSpPr>
            <a:spLocks noGrp="1"/>
          </p:cNvSpPr>
          <p:nvPr>
            <p:ph type="dt" sz="half" idx="10"/>
          </p:nvPr>
        </p:nvSpPr>
        <p:spPr/>
        <p:txBody>
          <a:bodyPr/>
          <a:lstStyle/>
          <a:p>
            <a:fld id="{DD4E84B5-1BB1-41E9-B425-A0665E38AA91}" type="datetime1">
              <a:rPr lang="pt-BR" smtClean="0"/>
              <a:t>16/08/2025</a:t>
            </a:fld>
            <a:endParaRPr lang="pt-BR"/>
          </a:p>
        </p:txBody>
      </p:sp>
      <p:sp>
        <p:nvSpPr>
          <p:cNvPr id="5" name="Espaço Reservado para Rodapé 4">
            <a:extLst>
              <a:ext uri="{FF2B5EF4-FFF2-40B4-BE49-F238E27FC236}">
                <a16:creationId xmlns:a16="http://schemas.microsoft.com/office/drawing/2014/main" id="{B507D638-802C-4492-9B35-E950FB949443}"/>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FD4D6927-87F7-4C9F-AA16-4A167284E7C0}"/>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84023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5298C-57A4-4548-AF5B-FA6C813F2C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137ED1-7D64-4631-9EB5-79395A37BB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7A7621-5A68-4F20-8540-9B417CFFB815}"/>
              </a:ext>
            </a:extLst>
          </p:cNvPr>
          <p:cNvSpPr>
            <a:spLocks noGrp="1"/>
          </p:cNvSpPr>
          <p:nvPr>
            <p:ph type="dt" sz="half" idx="10"/>
          </p:nvPr>
        </p:nvSpPr>
        <p:spPr/>
        <p:txBody>
          <a:bodyPr/>
          <a:lstStyle/>
          <a:p>
            <a:fld id="{11C244A1-0D00-41E2-BEE1-85C11E540780}" type="datetime1">
              <a:rPr lang="pt-BR" smtClean="0"/>
              <a:t>16/08/2025</a:t>
            </a:fld>
            <a:endParaRPr lang="pt-BR"/>
          </a:p>
        </p:txBody>
      </p:sp>
      <p:sp>
        <p:nvSpPr>
          <p:cNvPr id="5" name="Espaço Reservado para Rodapé 4">
            <a:extLst>
              <a:ext uri="{FF2B5EF4-FFF2-40B4-BE49-F238E27FC236}">
                <a16:creationId xmlns:a16="http://schemas.microsoft.com/office/drawing/2014/main" id="{FD9A33F5-A384-492C-BFB6-5B05582F245F}"/>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04897E31-6691-47AB-A6A3-869A4CC10578}"/>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284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C5BE3-4374-41D1-89E0-AA4F1226F50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4CD6770-41C0-4A15-90FD-B3CC537E1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BAFA965-F8B7-4900-B23A-A10A95469EE1}"/>
              </a:ext>
            </a:extLst>
          </p:cNvPr>
          <p:cNvSpPr>
            <a:spLocks noGrp="1"/>
          </p:cNvSpPr>
          <p:nvPr>
            <p:ph type="dt" sz="half" idx="10"/>
          </p:nvPr>
        </p:nvSpPr>
        <p:spPr/>
        <p:txBody>
          <a:bodyPr/>
          <a:lstStyle/>
          <a:p>
            <a:fld id="{C7BF7EE8-B872-40FB-9A3A-A366C8F6E45F}" type="datetime1">
              <a:rPr lang="pt-BR" smtClean="0"/>
              <a:t>16/08/2025</a:t>
            </a:fld>
            <a:endParaRPr lang="pt-BR"/>
          </a:p>
        </p:txBody>
      </p:sp>
      <p:sp>
        <p:nvSpPr>
          <p:cNvPr id="5" name="Espaço Reservado para Rodapé 4">
            <a:extLst>
              <a:ext uri="{FF2B5EF4-FFF2-40B4-BE49-F238E27FC236}">
                <a16:creationId xmlns:a16="http://schemas.microsoft.com/office/drawing/2014/main" id="{9D3BC919-2974-4A24-A51C-2C8E3EC59772}"/>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C4BE3297-B333-4929-9275-8BF114EAB4A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4238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85F2D-A3D1-4384-86D0-A5DDCD3F40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F924F4A-AFA4-4F39-A4A7-CCE1C446BF2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7263124-772C-465F-87C3-C4A64B06323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8ED67D6-609F-4728-915A-999578D3A2B3}"/>
              </a:ext>
            </a:extLst>
          </p:cNvPr>
          <p:cNvSpPr>
            <a:spLocks noGrp="1"/>
          </p:cNvSpPr>
          <p:nvPr>
            <p:ph type="dt" sz="half" idx="10"/>
          </p:nvPr>
        </p:nvSpPr>
        <p:spPr/>
        <p:txBody>
          <a:bodyPr/>
          <a:lstStyle/>
          <a:p>
            <a:fld id="{2ACC5DFE-4D2C-4A80-8358-E5A69B8C7A76}" type="datetime1">
              <a:rPr lang="pt-BR" smtClean="0"/>
              <a:t>16/08/2025</a:t>
            </a:fld>
            <a:endParaRPr lang="pt-BR"/>
          </a:p>
        </p:txBody>
      </p:sp>
      <p:sp>
        <p:nvSpPr>
          <p:cNvPr id="6" name="Espaço Reservado para Rodapé 5">
            <a:extLst>
              <a:ext uri="{FF2B5EF4-FFF2-40B4-BE49-F238E27FC236}">
                <a16:creationId xmlns:a16="http://schemas.microsoft.com/office/drawing/2014/main" id="{A081532B-1E25-4006-B97E-E8B273D713EE}"/>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08F884AD-BD6E-42E3-9E31-78B0B2FA1EB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8184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6FF61-C5C7-4E63-BF9F-74DEDD8B4EF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DE62790-7D83-4A29-9700-F01809991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38CC9F8-057C-4C8B-BDE7-381BF3E56D0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5FCBA83-ED09-4F68-9E64-481E07023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0F7F30B-367E-4A55-AB23-BE7E0A6845E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5E1AF02-F3E1-46CC-90B2-7BBDCF1110F2}"/>
              </a:ext>
            </a:extLst>
          </p:cNvPr>
          <p:cNvSpPr>
            <a:spLocks noGrp="1"/>
          </p:cNvSpPr>
          <p:nvPr>
            <p:ph type="dt" sz="half" idx="10"/>
          </p:nvPr>
        </p:nvSpPr>
        <p:spPr/>
        <p:txBody>
          <a:bodyPr/>
          <a:lstStyle/>
          <a:p>
            <a:fld id="{5AB8CCE8-B676-4CB4-A9B9-B4EAE1357C55}" type="datetime1">
              <a:rPr lang="pt-BR" smtClean="0"/>
              <a:t>16/08/2025</a:t>
            </a:fld>
            <a:endParaRPr lang="pt-BR"/>
          </a:p>
        </p:txBody>
      </p:sp>
      <p:sp>
        <p:nvSpPr>
          <p:cNvPr id="8" name="Espaço Reservado para Rodapé 7">
            <a:extLst>
              <a:ext uri="{FF2B5EF4-FFF2-40B4-BE49-F238E27FC236}">
                <a16:creationId xmlns:a16="http://schemas.microsoft.com/office/drawing/2014/main" id="{96D240BA-0F99-4D6F-9569-E2479384F500}"/>
              </a:ext>
            </a:extLst>
          </p:cNvPr>
          <p:cNvSpPr>
            <a:spLocks noGrp="1"/>
          </p:cNvSpPr>
          <p:nvPr>
            <p:ph type="ftr" sz="quarter" idx="11"/>
          </p:nvPr>
        </p:nvSpPr>
        <p:spPr/>
        <p:txBody>
          <a:bodyPr/>
          <a:lstStyle/>
          <a:p>
            <a:r>
              <a:rPr lang="pt-BR"/>
              <a:t>Lição 4 - 19/04/2020</a:t>
            </a:r>
          </a:p>
        </p:txBody>
      </p:sp>
      <p:sp>
        <p:nvSpPr>
          <p:cNvPr id="9" name="Espaço Reservado para Número de Slide 8">
            <a:extLst>
              <a:ext uri="{FF2B5EF4-FFF2-40B4-BE49-F238E27FC236}">
                <a16:creationId xmlns:a16="http://schemas.microsoft.com/office/drawing/2014/main" id="{2F79DEBF-CA7E-46D9-9DB6-E44E00429D8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21513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2A8A0-6748-43ED-9D73-3253FE36047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6EF9798-2D08-46BC-A419-70C315FA68AE}"/>
              </a:ext>
            </a:extLst>
          </p:cNvPr>
          <p:cNvSpPr>
            <a:spLocks noGrp="1"/>
          </p:cNvSpPr>
          <p:nvPr>
            <p:ph type="dt" sz="half" idx="10"/>
          </p:nvPr>
        </p:nvSpPr>
        <p:spPr/>
        <p:txBody>
          <a:bodyPr/>
          <a:lstStyle/>
          <a:p>
            <a:fld id="{0B061FBE-5BF2-404F-B978-64812FFED387}" type="datetime1">
              <a:rPr lang="pt-BR" smtClean="0"/>
              <a:t>16/08/2025</a:t>
            </a:fld>
            <a:endParaRPr lang="pt-BR"/>
          </a:p>
        </p:txBody>
      </p:sp>
      <p:sp>
        <p:nvSpPr>
          <p:cNvPr id="4" name="Espaço Reservado para Rodapé 3">
            <a:extLst>
              <a:ext uri="{FF2B5EF4-FFF2-40B4-BE49-F238E27FC236}">
                <a16:creationId xmlns:a16="http://schemas.microsoft.com/office/drawing/2014/main" id="{FA9A3EC5-776C-4932-9E36-26AA214A22CC}"/>
              </a:ext>
            </a:extLst>
          </p:cNvPr>
          <p:cNvSpPr>
            <a:spLocks noGrp="1"/>
          </p:cNvSpPr>
          <p:nvPr>
            <p:ph type="ftr" sz="quarter" idx="11"/>
          </p:nvPr>
        </p:nvSpPr>
        <p:spPr/>
        <p:txBody>
          <a:bodyPr/>
          <a:lstStyle/>
          <a:p>
            <a:r>
              <a:rPr lang="pt-BR"/>
              <a:t>Lição 4 - 19/04/2020</a:t>
            </a:r>
          </a:p>
        </p:txBody>
      </p:sp>
      <p:sp>
        <p:nvSpPr>
          <p:cNvPr id="5" name="Espaço Reservado para Número de Slide 4">
            <a:extLst>
              <a:ext uri="{FF2B5EF4-FFF2-40B4-BE49-F238E27FC236}">
                <a16:creationId xmlns:a16="http://schemas.microsoft.com/office/drawing/2014/main" id="{714DEA40-5BF8-4098-8509-E0C26BF92D1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35600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F3269FE-4985-4536-AF19-4FD2C2F1FD53}"/>
              </a:ext>
            </a:extLst>
          </p:cNvPr>
          <p:cNvSpPr>
            <a:spLocks noGrp="1"/>
          </p:cNvSpPr>
          <p:nvPr>
            <p:ph type="dt" sz="half" idx="10"/>
          </p:nvPr>
        </p:nvSpPr>
        <p:spPr/>
        <p:txBody>
          <a:bodyPr/>
          <a:lstStyle/>
          <a:p>
            <a:fld id="{CDF16DEE-AF54-40AA-8CE1-B77BF367E9DE}" type="datetime1">
              <a:rPr lang="pt-BR" smtClean="0"/>
              <a:t>16/08/2025</a:t>
            </a:fld>
            <a:endParaRPr lang="pt-BR"/>
          </a:p>
        </p:txBody>
      </p:sp>
      <p:sp>
        <p:nvSpPr>
          <p:cNvPr id="3" name="Espaço Reservado para Rodapé 2">
            <a:extLst>
              <a:ext uri="{FF2B5EF4-FFF2-40B4-BE49-F238E27FC236}">
                <a16:creationId xmlns:a16="http://schemas.microsoft.com/office/drawing/2014/main" id="{04274DAF-98B1-4ADC-8B0A-181BE23E42AD}"/>
              </a:ext>
            </a:extLst>
          </p:cNvPr>
          <p:cNvSpPr>
            <a:spLocks noGrp="1"/>
          </p:cNvSpPr>
          <p:nvPr>
            <p:ph type="ftr" sz="quarter" idx="11"/>
          </p:nvPr>
        </p:nvSpPr>
        <p:spPr/>
        <p:txBody>
          <a:bodyPr/>
          <a:lstStyle/>
          <a:p>
            <a:r>
              <a:rPr lang="pt-BR"/>
              <a:t>Lição 4 - 19/04/2020</a:t>
            </a:r>
          </a:p>
        </p:txBody>
      </p:sp>
      <p:sp>
        <p:nvSpPr>
          <p:cNvPr id="4" name="Espaço Reservado para Número de Slide 3">
            <a:extLst>
              <a:ext uri="{FF2B5EF4-FFF2-40B4-BE49-F238E27FC236}">
                <a16:creationId xmlns:a16="http://schemas.microsoft.com/office/drawing/2014/main" id="{A1C8563B-22E8-4CBB-910A-4640A703EBDC}"/>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480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E5F34-6927-4E35-B92D-B9BAFFDC12E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96385A8-037A-4DE6-8BEF-E04FB494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D6E3B66-6D06-475D-8FFE-ACB7D9ED5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18C1FCC-A378-416C-8B47-07337721B924}"/>
              </a:ext>
            </a:extLst>
          </p:cNvPr>
          <p:cNvSpPr>
            <a:spLocks noGrp="1"/>
          </p:cNvSpPr>
          <p:nvPr>
            <p:ph type="dt" sz="half" idx="10"/>
          </p:nvPr>
        </p:nvSpPr>
        <p:spPr/>
        <p:txBody>
          <a:bodyPr/>
          <a:lstStyle/>
          <a:p>
            <a:fld id="{568FD33A-98E5-482E-BA52-59B13740C021}" type="datetime1">
              <a:rPr lang="pt-BR" smtClean="0"/>
              <a:t>16/08/2025</a:t>
            </a:fld>
            <a:endParaRPr lang="pt-BR"/>
          </a:p>
        </p:txBody>
      </p:sp>
      <p:sp>
        <p:nvSpPr>
          <p:cNvPr id="6" name="Espaço Reservado para Rodapé 5">
            <a:extLst>
              <a:ext uri="{FF2B5EF4-FFF2-40B4-BE49-F238E27FC236}">
                <a16:creationId xmlns:a16="http://schemas.microsoft.com/office/drawing/2014/main" id="{F1AF09FF-2A62-4281-A7F9-B7BBD0F4DBC6}"/>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3E6ED08A-2A91-4EDE-A133-9F9D7C25803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1522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7AD92-9829-433D-81B4-36D00627277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8EBFF2-68D1-4E3C-91B7-2BE375078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98437FF-EA57-4884-A75F-5EF6C219C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E5E310F-2BA4-40D0-9990-8413C15C7E48}"/>
              </a:ext>
            </a:extLst>
          </p:cNvPr>
          <p:cNvSpPr>
            <a:spLocks noGrp="1"/>
          </p:cNvSpPr>
          <p:nvPr>
            <p:ph type="dt" sz="half" idx="10"/>
          </p:nvPr>
        </p:nvSpPr>
        <p:spPr/>
        <p:txBody>
          <a:bodyPr/>
          <a:lstStyle/>
          <a:p>
            <a:fld id="{8005F84D-7D24-473D-A986-97D982930F78}" type="datetime1">
              <a:rPr lang="pt-BR" smtClean="0"/>
              <a:t>16/08/2025</a:t>
            </a:fld>
            <a:endParaRPr lang="pt-BR"/>
          </a:p>
        </p:txBody>
      </p:sp>
      <p:sp>
        <p:nvSpPr>
          <p:cNvPr id="6" name="Espaço Reservado para Rodapé 5">
            <a:extLst>
              <a:ext uri="{FF2B5EF4-FFF2-40B4-BE49-F238E27FC236}">
                <a16:creationId xmlns:a16="http://schemas.microsoft.com/office/drawing/2014/main" id="{3FBE13DC-5C1F-4B71-B1AB-9EC92C1E6290}"/>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6A6431ED-90BC-41DC-AA13-A2D20104787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362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9000"/>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A4E2EC4-DD90-4959-AE32-84DA68EF0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286AD29-3C54-48C1-9588-4E07C5C22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0F16C88-E957-44FB-92CA-581F824D8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3D36-8A46-484C-8BB4-D1D966C3F06B}" type="datetime1">
              <a:rPr lang="pt-BR" smtClean="0"/>
              <a:t>16/08/2025</a:t>
            </a:fld>
            <a:endParaRPr lang="pt-BR"/>
          </a:p>
        </p:txBody>
      </p:sp>
      <p:sp>
        <p:nvSpPr>
          <p:cNvPr id="5" name="Espaço Reservado para Rodapé 4">
            <a:extLst>
              <a:ext uri="{FF2B5EF4-FFF2-40B4-BE49-F238E27FC236}">
                <a16:creationId xmlns:a16="http://schemas.microsoft.com/office/drawing/2014/main" id="{3B55EF15-AE7D-4589-A41D-DFE133E3D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Lição 4 - 19/04/2020</a:t>
            </a:r>
          </a:p>
        </p:txBody>
      </p:sp>
      <p:sp>
        <p:nvSpPr>
          <p:cNvPr id="6" name="Espaço Reservado para Número de Slide 5">
            <a:extLst>
              <a:ext uri="{FF2B5EF4-FFF2-40B4-BE49-F238E27FC236}">
                <a16:creationId xmlns:a16="http://schemas.microsoft.com/office/drawing/2014/main" id="{713DB736-EA34-4D3C-9D09-AF121C602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EAC42-B184-4762-A683-F2584B12C89D}" type="slidenum">
              <a:rPr lang="pt-BR" smtClean="0"/>
              <a:t>‹nº›</a:t>
            </a:fld>
            <a:endParaRPr lang="pt-BR"/>
          </a:p>
        </p:txBody>
      </p:sp>
    </p:spTree>
    <p:extLst>
      <p:ext uri="{BB962C8B-B14F-4D97-AF65-F5344CB8AC3E}">
        <p14:creationId xmlns:p14="http://schemas.microsoft.com/office/powerpoint/2010/main" val="107234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blip>
          <a:srcRect/>
          <a:stretch>
            <a:fillRect/>
          </a:stretch>
        </a:blipFill>
        <a:effectLst/>
      </p:bgPr>
    </p:bg>
    <p:spTree>
      <p:nvGrpSpPr>
        <p:cNvPr id="1" name=""/>
        <p:cNvGrpSpPr/>
        <p:nvPr/>
      </p:nvGrpSpPr>
      <p:grpSpPr>
        <a:xfrm>
          <a:off x="0" y="0"/>
          <a:ext cx="0" cy="0"/>
          <a:chOff x="0" y="0"/>
          <a:chExt cx="0" cy="0"/>
        </a:xfrm>
      </p:grpSpPr>
      <p:pic>
        <p:nvPicPr>
          <p:cNvPr id="1026" name="Picture 2" descr="Revista Lições Bíblica Adulto Professor 3º Trimestre 2025">
            <a:extLst>
              <a:ext uri="{FF2B5EF4-FFF2-40B4-BE49-F238E27FC236}">
                <a16:creationId xmlns:a16="http://schemas.microsoft.com/office/drawing/2014/main" id="{F11FD141-68AD-2190-F2BE-8F2AF97088CF}"/>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40855" b="27793"/>
          <a:stretch>
            <a:fillRect/>
          </a:stretch>
        </p:blipFill>
        <p:spPr bwMode="auto">
          <a:xfrm>
            <a:off x="1" y="-6932"/>
            <a:ext cx="12191998" cy="6849166"/>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Cantos Arredondados 9">
            <a:extLst>
              <a:ext uri="{FF2B5EF4-FFF2-40B4-BE49-F238E27FC236}">
                <a16:creationId xmlns:a16="http://schemas.microsoft.com/office/drawing/2014/main" id="{503D677A-157D-7222-3900-3EE83251F6DA}"/>
              </a:ext>
            </a:extLst>
          </p:cNvPr>
          <p:cNvSpPr/>
          <p:nvPr/>
        </p:nvSpPr>
        <p:spPr>
          <a:xfrm>
            <a:off x="2225118" y="3470647"/>
            <a:ext cx="8235064" cy="2510849"/>
          </a:xfrm>
          <a:prstGeom prst="roundRect">
            <a:avLst/>
          </a:prstGeom>
          <a:solidFill>
            <a:srgbClr val="F2B800">
              <a:alpha val="55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292488" y="4396126"/>
            <a:ext cx="8116177" cy="1437119"/>
          </a:xfrm>
        </p:spPr>
        <p:txBody>
          <a:bodyPr>
            <a:noAutofit/>
          </a:bodyPr>
          <a:lstStyle/>
          <a:p>
            <a:r>
              <a:rPr lang="pt-BR" sz="4000" b="1" cap="all">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Uma Igreja que </a:t>
            </a:r>
            <a:b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br>
            <a:r>
              <a:rPr lang="pt-BR" sz="54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não teme a Perseguição</a:t>
            </a:r>
            <a:endParaRPr lang="pt-BR" sz="8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endParaRPr>
          </a:p>
        </p:txBody>
      </p:sp>
      <p:pic>
        <p:nvPicPr>
          <p:cNvPr id="13" name="Imagem 12">
            <a:extLst>
              <a:ext uri="{FF2B5EF4-FFF2-40B4-BE49-F238E27FC236}">
                <a16:creationId xmlns:a16="http://schemas.microsoft.com/office/drawing/2014/main" id="{58B63FD8-2966-0566-EE9D-6F30A003D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408" y="163579"/>
            <a:ext cx="1112578" cy="1044854"/>
          </a:xfrm>
          <a:prstGeom prst="rect">
            <a:avLst/>
          </a:prstGeom>
        </p:spPr>
      </p:pic>
      <p:sp>
        <p:nvSpPr>
          <p:cNvPr id="14" name="CaixaDeTexto 13">
            <a:extLst>
              <a:ext uri="{FF2B5EF4-FFF2-40B4-BE49-F238E27FC236}">
                <a16:creationId xmlns:a16="http://schemas.microsoft.com/office/drawing/2014/main" id="{05F73D9C-AEB9-2233-100F-C3FFD50C5B80}"/>
              </a:ext>
            </a:extLst>
          </p:cNvPr>
          <p:cNvSpPr txBox="1"/>
          <p:nvPr/>
        </p:nvSpPr>
        <p:spPr>
          <a:xfrm>
            <a:off x="3376201" y="1331646"/>
            <a:ext cx="5121413" cy="461665"/>
          </a:xfrm>
          <a:prstGeom prst="rect">
            <a:avLst/>
          </a:prstGeom>
          <a:noFill/>
        </p:spPr>
        <p:txBody>
          <a:bodyPr wrap="square" rtlCol="0">
            <a:spAutoFit/>
          </a:bodyPr>
          <a:lstStyle/>
          <a:p>
            <a:pPr algn="ctr"/>
            <a:r>
              <a:rPr lang="pt-BR" sz="2400" b="1" dirty="0">
                <a:solidFill>
                  <a:schemeClr val="bg1"/>
                </a:solidFill>
                <a:latin typeface="Panton ExtraBold" panose="00000900000000000000" pitchFamily="2" charset="0"/>
              </a:rPr>
              <a:t>ESCOLA BÍBLICA DOMINICAL</a:t>
            </a:r>
          </a:p>
        </p:txBody>
      </p:sp>
      <p:sp>
        <p:nvSpPr>
          <p:cNvPr id="2" name="CaixaDeTexto 1">
            <a:extLst>
              <a:ext uri="{FF2B5EF4-FFF2-40B4-BE49-F238E27FC236}">
                <a16:creationId xmlns:a16="http://schemas.microsoft.com/office/drawing/2014/main" id="{C3DCC1DF-0F6B-4252-D04B-A963AACA4311}"/>
              </a:ext>
            </a:extLst>
          </p:cNvPr>
          <p:cNvSpPr txBox="1"/>
          <p:nvPr/>
        </p:nvSpPr>
        <p:spPr>
          <a:xfrm>
            <a:off x="3376200" y="1810688"/>
            <a:ext cx="5121413" cy="400110"/>
          </a:xfrm>
          <a:prstGeom prst="rect">
            <a:avLst/>
          </a:prstGeom>
          <a:noFill/>
        </p:spPr>
        <p:txBody>
          <a:bodyPr wrap="square" rtlCol="0">
            <a:spAutoFit/>
          </a:bodyPr>
          <a:lstStyle/>
          <a:p>
            <a:pPr algn="ctr"/>
            <a:r>
              <a:rPr lang="pt-BR" sz="2000" b="1" dirty="0">
                <a:latin typeface="Panton" panose="00000500000000000000" pitchFamily="2" charset="0"/>
              </a:rPr>
              <a:t>Pr. Hélio Ribeiro</a:t>
            </a:r>
          </a:p>
        </p:txBody>
      </p:sp>
      <p:pic>
        <p:nvPicPr>
          <p:cNvPr id="3" name="Picture 4">
            <a:extLst>
              <a:ext uri="{FF2B5EF4-FFF2-40B4-BE49-F238E27FC236}">
                <a16:creationId xmlns:a16="http://schemas.microsoft.com/office/drawing/2014/main" id="{23E0C225-B713-3390-FFB6-FB575BE43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199" y="1399341"/>
            <a:ext cx="5121412" cy="66503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Cantos Arredondados 3">
            <a:extLst>
              <a:ext uri="{FF2B5EF4-FFF2-40B4-BE49-F238E27FC236}">
                <a16:creationId xmlns:a16="http://schemas.microsoft.com/office/drawing/2014/main" id="{543EAD8E-70CE-5BD1-9C95-BE1CF3193F90}"/>
              </a:ext>
            </a:extLst>
          </p:cNvPr>
          <p:cNvSpPr/>
          <p:nvPr/>
        </p:nvSpPr>
        <p:spPr>
          <a:xfrm>
            <a:off x="10108773" y="4045377"/>
            <a:ext cx="1384290" cy="1295226"/>
          </a:xfrm>
          <a:prstGeom prst="roundRect">
            <a:avLst/>
          </a:prstGeom>
          <a:solidFill>
            <a:schemeClr val="accent4">
              <a:lumMod val="60000"/>
              <a:lumOff val="40000"/>
              <a:alpha val="5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3C2A3371-23EB-00A1-2BCE-FCF3C1943DE7}"/>
              </a:ext>
            </a:extLst>
          </p:cNvPr>
          <p:cNvSpPr txBox="1">
            <a:spLocks/>
          </p:cNvSpPr>
          <p:nvPr/>
        </p:nvSpPr>
        <p:spPr>
          <a:xfrm>
            <a:off x="10176143" y="4247875"/>
            <a:ext cx="1335074" cy="10411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lição</a:t>
            </a:r>
            <a:b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br>
            <a: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07</a:t>
            </a:r>
          </a:p>
        </p:txBody>
      </p:sp>
    </p:spTree>
    <p:extLst>
      <p:ext uri="{BB962C8B-B14F-4D97-AF65-F5344CB8AC3E}">
        <p14:creationId xmlns:p14="http://schemas.microsoft.com/office/powerpoint/2010/main" val="381662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250"/>
                            </p:stCondLst>
                            <p:childTnLst>
                              <p:par>
                                <p:cTn id="16" presetID="10" presetClass="entr" presetSubtype="0"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4218-7592-1094-076E-8A9E183D6D90}"/>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CEC81A6F-77DF-E76C-061F-F605B2BB2CD8}"/>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33007BE-7871-7E0C-6082-DB677675D39C}"/>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INTRODUÇÃO</a:t>
            </a:r>
          </a:p>
        </p:txBody>
      </p:sp>
      <p:sp>
        <p:nvSpPr>
          <p:cNvPr id="5" name="CaixaDeTexto 4">
            <a:extLst>
              <a:ext uri="{FF2B5EF4-FFF2-40B4-BE49-F238E27FC236}">
                <a16:creationId xmlns:a16="http://schemas.microsoft.com/office/drawing/2014/main" id="{9DD62FD4-C014-18CD-E70C-F2F61101B6CA}"/>
              </a:ext>
            </a:extLst>
          </p:cNvPr>
          <p:cNvSpPr txBox="1"/>
          <p:nvPr/>
        </p:nvSpPr>
        <p:spPr>
          <a:xfrm>
            <a:off x="458891" y="2040692"/>
            <a:ext cx="7968966" cy="4339650"/>
          </a:xfrm>
          <a:prstGeom prst="rect">
            <a:avLst/>
          </a:prstGeom>
          <a:noFill/>
        </p:spPr>
        <p:txBody>
          <a:bodyPr wrap="square" rtlCol="0">
            <a:spAutoFit/>
          </a:bodyPr>
          <a:lstStyle/>
          <a:p>
            <a:pPr algn="ctr"/>
            <a:r>
              <a:rPr lang="pt-BR" sz="2300" dirty="0">
                <a:latin typeface="Panton" panose="00000500000000000000" pitchFamily="2" charset="0"/>
              </a:rPr>
              <a:t>Desde o seu início, a Igreja enfrenta oposição e perseguição. Por sua própria natureza, a fé cristã atrai sobre si a rejeição e a perseguição. Isso porque a fé cristã, por defender princípios exclusivos, muitas vezes se choca com os valores seculares e mundanos. Foi assim no primeiro século e é assim ainda hoje. Contudo, devemos destacar que a igreja não está sozinha nem abandonada no mundo. Deus é o seu dono e, portanto, o seu protetor. Vemos ao longo da história da Igreja o Senhor agindo de diferentes formas para dar livramento e vitória a seu povo. Assim, nesta lição, veremos como Deus faz isso capacitando e empoderando o seu povo para viver no meio de um mundo hostil.</a:t>
            </a:r>
          </a:p>
        </p:txBody>
      </p:sp>
      <p:sp>
        <p:nvSpPr>
          <p:cNvPr id="6" name="Retângulo: Cantos Arredondados 5">
            <a:extLst>
              <a:ext uri="{FF2B5EF4-FFF2-40B4-BE49-F238E27FC236}">
                <a16:creationId xmlns:a16="http://schemas.microsoft.com/office/drawing/2014/main" id="{8CCB4EFF-0979-E882-DBE7-79FB85E1A47D}"/>
              </a:ext>
            </a:extLst>
          </p:cNvPr>
          <p:cNvSpPr/>
          <p:nvPr/>
        </p:nvSpPr>
        <p:spPr>
          <a:xfrm>
            <a:off x="8434115" y="2357138"/>
            <a:ext cx="235553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Igreja</a:t>
            </a:r>
          </a:p>
        </p:txBody>
      </p:sp>
      <p:sp>
        <p:nvSpPr>
          <p:cNvPr id="11" name="Retângulo: Cantos Arredondados 10">
            <a:extLst>
              <a:ext uri="{FF2B5EF4-FFF2-40B4-BE49-F238E27FC236}">
                <a16:creationId xmlns:a16="http://schemas.microsoft.com/office/drawing/2014/main" id="{F42F428F-359C-CE99-86C8-516AC11D3CD9}"/>
              </a:ext>
            </a:extLst>
          </p:cNvPr>
          <p:cNvSpPr/>
          <p:nvPr/>
        </p:nvSpPr>
        <p:spPr>
          <a:xfrm>
            <a:off x="8427857" y="3144610"/>
            <a:ext cx="2361795"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Oposição</a:t>
            </a:r>
          </a:p>
        </p:txBody>
      </p:sp>
      <p:sp>
        <p:nvSpPr>
          <p:cNvPr id="12" name="Retângulo: Cantos Arredondados 11">
            <a:extLst>
              <a:ext uri="{FF2B5EF4-FFF2-40B4-BE49-F238E27FC236}">
                <a16:creationId xmlns:a16="http://schemas.microsoft.com/office/drawing/2014/main" id="{B1529176-9E9C-A65C-6E7E-0AA2BDF3718F}"/>
              </a:ext>
            </a:extLst>
          </p:cNvPr>
          <p:cNvSpPr/>
          <p:nvPr/>
        </p:nvSpPr>
        <p:spPr>
          <a:xfrm>
            <a:off x="8434115" y="3959971"/>
            <a:ext cx="2337388"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Perseguição</a:t>
            </a:r>
          </a:p>
        </p:txBody>
      </p:sp>
      <p:sp>
        <p:nvSpPr>
          <p:cNvPr id="13" name="Retângulo: Cantos Arredondados 12">
            <a:extLst>
              <a:ext uri="{FF2B5EF4-FFF2-40B4-BE49-F238E27FC236}">
                <a16:creationId xmlns:a16="http://schemas.microsoft.com/office/drawing/2014/main" id="{F2C94B65-E490-8394-3B5D-3CC34DBC3578}"/>
              </a:ext>
            </a:extLst>
          </p:cNvPr>
          <p:cNvSpPr/>
          <p:nvPr/>
        </p:nvSpPr>
        <p:spPr>
          <a:xfrm>
            <a:off x="8452264" y="4761388"/>
            <a:ext cx="2337388"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Livramento</a:t>
            </a:r>
          </a:p>
        </p:txBody>
      </p:sp>
      <p:pic>
        <p:nvPicPr>
          <p:cNvPr id="2" name="Imagem 1">
            <a:extLst>
              <a:ext uri="{FF2B5EF4-FFF2-40B4-BE49-F238E27FC236}">
                <a16:creationId xmlns:a16="http://schemas.microsoft.com/office/drawing/2014/main" id="{7511B91D-6F11-F61B-F01C-96A9B2AA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64808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3000"/>
                            </p:stCondLst>
                            <p:childTnLst>
                              <p:par>
                                <p:cTn id="20" presetID="10" presetClass="entr" presetSubtype="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 - A IGREJA PERSEGUIDA</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PERSEGUIDA</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6792530" y="2459739"/>
            <a:ext cx="1649080" cy="3754874"/>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Esferas da perseguição.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A perseguição dos judeus aos cristãos se dava em duas esferas: a religiosa, por verem a mensagem de Cristo como ameaça; e a política, os romanos procuravam aumentar o capital político com os judeus.</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PERSEGUIDA</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614987" y="2459739"/>
            <a:ext cx="1604313"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A Igreja enfrentará oposição. </a:t>
            </a:r>
            <a:r>
              <a:rPr lang="pt-BR" sz="1400" dirty="0">
                <a:solidFill>
                  <a:schemeClr val="bg1">
                    <a:lumMod val="65000"/>
                  </a:schemeClr>
                </a:solidFill>
                <a:latin typeface="Panton" panose="00000500000000000000" pitchFamily="2" charset="0"/>
              </a:rPr>
              <a:t>A Igreja sempre enfrentará opositores, de um jeito ou de outro. Isso acontece porque o Cristianismo Bíblico, por sua natureza, acolhe a todos, mas também estabelece princípios para quem deseja segui-lo. </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3785652"/>
          </a:xfrm>
          <a:prstGeom prst="rect">
            <a:avLst/>
          </a:prstGeom>
          <a:noFill/>
        </p:spPr>
        <p:txBody>
          <a:bodyPr wrap="square" rtlCol="0">
            <a:spAutoFit/>
          </a:bodyPr>
          <a:lstStyle/>
          <a:p>
            <a:pPr algn="ctr"/>
            <a:r>
              <a:rPr lang="pt-BR" sz="2000" dirty="0">
                <a:latin typeface="Panton Bold" panose="00000800000000000000" pitchFamily="2" charset="0"/>
              </a:rPr>
              <a:t>1 - Os perseguidores. </a:t>
            </a:r>
            <a:r>
              <a:rPr lang="pt-BR" sz="2000" dirty="0">
                <a:latin typeface="Panton" panose="00000500000000000000" pitchFamily="2" charset="0"/>
              </a:rPr>
              <a:t>Na Bíblia, vemos que as autoridades religiosas da época dos apóstolos começaram a se opor à Igreja (At 5.17,24). Atos 5 menciona três grupos: os sacerdotes, os saduceus e o capitão do templo. Os saduceus eram um grupo muito influente, com grande poder político e religioso. Eles tinham o apoio dos sacerdotes e dos anciãos, e, dentro dessas classes religiosas, eram os mais poderosos. Esse grupo já havia tentado atrapalhar o ministério de Jesus várias vezes, criando dificuldades sempre que podiam (</a:t>
            </a:r>
            <a:r>
              <a:rPr lang="pt-BR" sz="2000" dirty="0" err="1">
                <a:latin typeface="Panton" panose="00000500000000000000" pitchFamily="2" charset="0"/>
              </a:rPr>
              <a:t>Lc</a:t>
            </a:r>
            <a:r>
              <a:rPr lang="pt-BR" sz="2000" dirty="0">
                <a:latin typeface="Panton" panose="00000500000000000000" pitchFamily="2" charset="0"/>
              </a:rPr>
              <a:t> 20.27-40). </a:t>
            </a:r>
          </a:p>
        </p:txBody>
      </p:sp>
      <p:pic>
        <p:nvPicPr>
          <p:cNvPr id="2" name="Imagem 1">
            <a:extLst>
              <a:ext uri="{FF2B5EF4-FFF2-40B4-BE49-F238E27FC236}">
                <a16:creationId xmlns:a16="http://schemas.microsoft.com/office/drawing/2014/main" id="{BDEE64D5-EAFB-9684-D518-C987338DA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936C096F-011B-0607-9532-E980C6DCA093}"/>
              </a:ext>
            </a:extLst>
          </p:cNvPr>
          <p:cNvSpPr/>
          <p:nvPr/>
        </p:nvSpPr>
        <p:spPr>
          <a:xfrm>
            <a:off x="681204" y="3657616"/>
            <a:ext cx="8698615" cy="2524397"/>
          </a:xfrm>
          <a:prstGeom prst="roundRect">
            <a:avLst/>
          </a:prstGeom>
          <a:solidFill>
            <a:srgbClr val="FFD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Panton" panose="00000500000000000000" pitchFamily="2" charset="0"/>
              </a:rPr>
              <a:t>Os anciãos eram líderes judaicos influentes, representando tanto aspectos religiosos quanto políticos, mas sem exercer funções sacerdotais no Templo. Já o capitão do Templo, mencionado também em Atos 4.1, era um sacerdote de nível inferior, mas que tinha autoridade policial dentro do Templo. Esses grupos, cada um com sua influência, viram a Igreja como uma ameaça e fizeram de tudo para impedir a pregação do Evangelho.</a:t>
            </a:r>
            <a:endParaRPr lang="pt-BR" sz="2000" dirty="0">
              <a:solidFill>
                <a:schemeClr val="tx1"/>
              </a:solidFill>
            </a:endParaRPr>
          </a:p>
        </p:txBody>
      </p:sp>
    </p:spTree>
    <p:extLst>
      <p:ext uri="{BB962C8B-B14F-4D97-AF65-F5344CB8AC3E}">
        <p14:creationId xmlns:p14="http://schemas.microsoft.com/office/powerpoint/2010/main" val="1771265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 - A IGREJA PERSEGUIDA</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PERSEGUIDA</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81726" y="2459739"/>
            <a:ext cx="1633506"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Os perseguidores. </a:t>
            </a:r>
            <a:r>
              <a:rPr lang="pt-BR" sz="1400" dirty="0">
                <a:solidFill>
                  <a:schemeClr val="bg1">
                    <a:lumMod val="65000"/>
                  </a:schemeClr>
                </a:solidFill>
                <a:latin typeface="Panton" panose="00000500000000000000" pitchFamily="2" charset="0"/>
              </a:rPr>
              <a:t>Na Bíblia, vemos que as autoridades religiosas da época dos apóstolos começaram a se opor à Igreja (At 5.17,24). Atos 5 menciona três grupos: os sacerdotes, os saduceus e o capitão do templo. Os saduceus eram um grupo muito influente,</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PERSEGUIDA</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599221" y="2459739"/>
            <a:ext cx="1615329" cy="3754874"/>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A Igreja enfrentará oposição. </a:t>
            </a:r>
            <a:r>
              <a:rPr lang="pt-BR" sz="1400" dirty="0">
                <a:solidFill>
                  <a:schemeClr val="bg1">
                    <a:lumMod val="65000"/>
                  </a:schemeClr>
                </a:solidFill>
                <a:latin typeface="Panton" panose="00000500000000000000" pitchFamily="2" charset="0"/>
              </a:rPr>
              <a:t>A Igreja sempre enfrentará opositores, de um jeito ou de outro. Isso acontece porque o Cristianismo Bíblico, por sua natureza, acolhe a todos, mas também estabelece princípios para quem deseja segui-lo. </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2423149" y="2459740"/>
            <a:ext cx="5694218" cy="3793346"/>
          </a:xfrm>
          <a:prstGeom prst="rect">
            <a:avLst/>
          </a:prstGeom>
          <a:noFill/>
        </p:spPr>
        <p:txBody>
          <a:bodyPr wrap="square" rtlCol="0">
            <a:spAutoFit/>
          </a:bodyPr>
          <a:lstStyle/>
          <a:p>
            <a:pPr algn="ctr"/>
            <a:r>
              <a:rPr lang="pt-BR" sz="1850" b="1" dirty="0">
                <a:latin typeface="Panton" panose="00000500000000000000" pitchFamily="2" charset="0"/>
                <a:ea typeface="Times New Roman" panose="02020603050405020304" pitchFamily="18" charset="0"/>
                <a:cs typeface="Times New Roman" panose="02020603050405020304" pitchFamily="18" charset="0"/>
              </a:rPr>
              <a:t>2 - Esferas da perseguição. </a:t>
            </a:r>
            <a:r>
              <a:rPr lang="pt-BR" sz="1850" dirty="0">
                <a:latin typeface="Panton" panose="00000500000000000000" pitchFamily="2" charset="0"/>
                <a:ea typeface="Times New Roman" panose="02020603050405020304" pitchFamily="18" charset="0"/>
                <a:cs typeface="Times New Roman" panose="02020603050405020304" pitchFamily="18" charset="0"/>
              </a:rPr>
              <a:t>A perseguição dos judeus aos cristãos se dava em duas esferas: a religiosa, por verem a mensagem de Cristo como ameaça; e a política, os romanos procuravam aumentar o capital político com os judeus.</a:t>
            </a:r>
          </a:p>
          <a:p>
            <a:pPr algn="ctr"/>
            <a:r>
              <a:rPr lang="pt-BR" sz="1850" dirty="0">
                <a:latin typeface="Panton" panose="00000500000000000000" pitchFamily="2" charset="0"/>
                <a:ea typeface="Times New Roman" panose="02020603050405020304" pitchFamily="18" charset="0"/>
                <a:cs typeface="Times New Roman" panose="02020603050405020304" pitchFamily="18" charset="0"/>
              </a:rPr>
              <a:t>a) Na esfera religiosa. Lucas registra que os religiosos judeus prenderam os apóstolos (At 5.17,18). À medida que os cristãos testemunham da sua fé com poder, ganhavam mais e mais admiração popular (At 2.47). Muitos já haviam aceitado a fé (At 4.4). Esse número continuava crescendo (At 5.14). A inveja, portanto, provocou a ira desses líderes. Enquanto a Igreja crescia, o velho judaísmo farisaico regredia.</a:t>
            </a:r>
          </a:p>
        </p:txBody>
      </p:sp>
      <p:pic>
        <p:nvPicPr>
          <p:cNvPr id="2" name="Imagem 1">
            <a:extLst>
              <a:ext uri="{FF2B5EF4-FFF2-40B4-BE49-F238E27FC236}">
                <a16:creationId xmlns:a16="http://schemas.microsoft.com/office/drawing/2014/main" id="{5DC4FA05-6E97-CEB1-85F9-3980C88DA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EC6C35C7-19AE-A70F-8AEE-674E25A2342F}"/>
              </a:ext>
            </a:extLst>
          </p:cNvPr>
          <p:cNvSpPr/>
          <p:nvPr/>
        </p:nvSpPr>
        <p:spPr>
          <a:xfrm>
            <a:off x="2423149" y="3655831"/>
            <a:ext cx="8698615" cy="2524397"/>
          </a:xfrm>
          <a:prstGeom prst="roundRect">
            <a:avLst/>
          </a:prstGeom>
          <a:solidFill>
            <a:srgbClr val="FFD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Panton" panose="00000500000000000000" pitchFamily="2" charset="0"/>
              </a:rPr>
              <a:t>b) Na esfera política. Em Atos 12.1-5, vemos que a perseguição se dá na esfera estatal e é de natureza mais política, na esfera pública. Ali, o rei Herodes, um dos governantes que representava o império Romano na Judéia, mandou executar Tiago e prender o apóstolo Pedro. Sabendo que Pedro era um líder de destaque entre os apóstolos, queria com isso aumentar o seu capital político perante os judeus que se opunham à Igreja (At 12.3).</a:t>
            </a:r>
          </a:p>
        </p:txBody>
      </p:sp>
    </p:spTree>
    <p:extLst>
      <p:ext uri="{BB962C8B-B14F-4D97-AF65-F5344CB8AC3E}">
        <p14:creationId xmlns:p14="http://schemas.microsoft.com/office/powerpoint/2010/main" val="2461729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90712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 - A IGREJA PERSEGUIDA</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PERSEGUIDA</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91950" y="2459739"/>
            <a:ext cx="1623090"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Os perseguidores. </a:t>
            </a:r>
            <a:r>
              <a:rPr lang="pt-BR" sz="1400" dirty="0">
                <a:solidFill>
                  <a:schemeClr val="bg1">
                    <a:lumMod val="65000"/>
                  </a:schemeClr>
                </a:solidFill>
                <a:latin typeface="Panton" panose="00000500000000000000" pitchFamily="2" charset="0"/>
              </a:rPr>
              <a:t>Na Bíblia, vemos que as autoridades religiosas da época dos apóstolos começaram a se opor à Igreja (At 5.17,24). Atos 5 menciona três grupos: os sacerdotes, os saduceus e o capitão do templo. Os saduceus eram um grupo muito influente,</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PERSEGUIDA</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2088599" y="2475212"/>
            <a:ext cx="1655192" cy="3754874"/>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Esferas da perseguição.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A perseguição dos judeus aos cristãos se dava em duas esferas: a religiosa, por verem a mensagem de Cristo como ameaça; e a política, os romanos procuravam aumentar o capital político com os judeus.</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219059" y="2459740"/>
            <a:ext cx="5694218" cy="3816429"/>
          </a:xfrm>
          <a:prstGeom prst="rect">
            <a:avLst/>
          </a:prstGeom>
          <a:noFill/>
        </p:spPr>
        <p:txBody>
          <a:bodyPr wrap="square" rtlCol="0">
            <a:spAutoFit/>
          </a:bodyPr>
          <a:lstStyle/>
          <a:p>
            <a:pPr algn="ctr"/>
            <a:r>
              <a:rPr lang="pt-BR" sz="2200" dirty="0">
                <a:latin typeface="Panton Bold" panose="00000800000000000000" pitchFamily="2" charset="0"/>
              </a:rPr>
              <a:t>3 - A Igreja enfrentará oposição. </a:t>
            </a:r>
            <a:r>
              <a:rPr lang="pt-BR" sz="2200" dirty="0">
                <a:latin typeface="Panton" panose="00000500000000000000" pitchFamily="2" charset="0"/>
              </a:rPr>
              <a:t>A Igreja sempre enfrentará opositores, de um jeito ou de outro. Isso acontece porque o Cristianismo Bíblico, por sua natureza, acolhe a todos, mas também estabelece princípios para quem deseja segui-lo. Por isso, muitas vezes, é visto como antiquado, preconceituoso e indesejado. A perseguição pode mudar conforme o tempo e o lugar, mas seu objetivo continua o mesmo: silenciar a voz da Igreja.</a:t>
            </a:r>
          </a:p>
        </p:txBody>
      </p:sp>
      <p:pic>
        <p:nvPicPr>
          <p:cNvPr id="2" name="Imagem 1">
            <a:extLst>
              <a:ext uri="{FF2B5EF4-FFF2-40B4-BE49-F238E27FC236}">
                <a16:creationId xmlns:a16="http://schemas.microsoft.com/office/drawing/2014/main" id="{2A2855B4-9F8E-067C-F153-8418E054E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461812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20CF8-60B7-EA01-3AC5-EB1C84233600}"/>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B56F424-83B2-088D-6838-8384BE662F5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1B4BB7D5-F30E-0932-A228-A0F32DFD6372}"/>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II - A IGREJA PROTEGIDA</a:t>
            </a:r>
          </a:p>
        </p:txBody>
      </p:sp>
      <p:sp>
        <p:nvSpPr>
          <p:cNvPr id="4" name="Retângulo: Cantos Arredondados 3">
            <a:extLst>
              <a:ext uri="{FF2B5EF4-FFF2-40B4-BE49-F238E27FC236}">
                <a16:creationId xmlns:a16="http://schemas.microsoft.com/office/drawing/2014/main" id="{110456A3-5840-7BB8-5A37-DC64C1D950FF}"/>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6B869C64-377E-430E-57F1-02859107E726}"/>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PROTEGIDA</a:t>
            </a:r>
          </a:p>
        </p:txBody>
      </p:sp>
      <p:sp>
        <p:nvSpPr>
          <p:cNvPr id="7" name="Retângulo: Cantos Arredondados 6">
            <a:extLst>
              <a:ext uri="{FF2B5EF4-FFF2-40B4-BE49-F238E27FC236}">
                <a16:creationId xmlns:a16="http://schemas.microsoft.com/office/drawing/2014/main" id="{7B08093D-15A8-2AEE-E166-B96007A5894F}"/>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F4B790CA-6F2F-C6A6-A375-C6CA77A82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F52C0E0F-70A8-7573-FF02-E46916CCDB75}"/>
              </a:ext>
            </a:extLst>
          </p:cNvPr>
          <p:cNvSpPr txBox="1"/>
          <p:nvPr/>
        </p:nvSpPr>
        <p:spPr>
          <a:xfrm>
            <a:off x="6792530" y="2459739"/>
            <a:ext cx="1649080" cy="3108543"/>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A intercessão da Igreja.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Atos 12.5 diz que a Igreja “fazia contínua oração” por Pedro. O mesmo texto bíblico que mostra um anjo no cenário da libertação de Pedro também revela a Igreja como um agente ativo nessa libertação.</a:t>
            </a:r>
          </a:p>
        </p:txBody>
      </p:sp>
      <p:sp>
        <p:nvSpPr>
          <p:cNvPr id="21" name="Título 15">
            <a:extLst>
              <a:ext uri="{FF2B5EF4-FFF2-40B4-BE49-F238E27FC236}">
                <a16:creationId xmlns:a16="http://schemas.microsoft.com/office/drawing/2014/main" id="{6E8A27CF-24DD-59A8-5E08-66971941D0C4}"/>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PROTEGIDA</a:t>
            </a:r>
          </a:p>
        </p:txBody>
      </p:sp>
      <p:sp>
        <p:nvSpPr>
          <p:cNvPr id="22" name="CaixaDeTexto 21">
            <a:extLst>
              <a:ext uri="{FF2B5EF4-FFF2-40B4-BE49-F238E27FC236}">
                <a16:creationId xmlns:a16="http://schemas.microsoft.com/office/drawing/2014/main" id="{C5E0FB24-4328-93B4-F703-FF3ED051C42F}"/>
              </a:ext>
            </a:extLst>
          </p:cNvPr>
          <p:cNvSpPr txBox="1"/>
          <p:nvPr/>
        </p:nvSpPr>
        <p:spPr>
          <a:xfrm>
            <a:off x="8614987" y="2459739"/>
            <a:ext cx="1604313" cy="4185761"/>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O valor da oração.</a:t>
            </a:r>
            <a:r>
              <a:rPr lang="pt-BR" sz="1400" dirty="0">
                <a:solidFill>
                  <a:schemeClr val="bg1">
                    <a:lumMod val="65000"/>
                  </a:schemeClr>
                </a:solidFill>
                <a:latin typeface="Panton" panose="00000500000000000000" pitchFamily="2" charset="0"/>
              </a:rPr>
              <a:t> Essa passagem bíblica, assim como muitas outras, mostra o grande valor da oração. Enquanto os cristãos oravam, o lugar em que estavam tremeu (At 4.31); quando Paulo orava, teve uma visão com Ananias de Damasco orando pela cura dele (At 9.11,12); enquanto...</a:t>
            </a:r>
          </a:p>
        </p:txBody>
      </p:sp>
      <p:sp>
        <p:nvSpPr>
          <p:cNvPr id="20" name="CaixaDeTexto 19">
            <a:extLst>
              <a:ext uri="{FF2B5EF4-FFF2-40B4-BE49-F238E27FC236}">
                <a16:creationId xmlns:a16="http://schemas.microsoft.com/office/drawing/2014/main" id="{9C580433-ED46-B9D2-DC5B-FCCB9F135775}"/>
              </a:ext>
            </a:extLst>
          </p:cNvPr>
          <p:cNvSpPr txBox="1"/>
          <p:nvPr/>
        </p:nvSpPr>
        <p:spPr>
          <a:xfrm>
            <a:off x="623456" y="2459740"/>
            <a:ext cx="5694218" cy="3893374"/>
          </a:xfrm>
          <a:prstGeom prst="rect">
            <a:avLst/>
          </a:prstGeom>
          <a:noFill/>
        </p:spPr>
        <p:txBody>
          <a:bodyPr wrap="square" rtlCol="0">
            <a:spAutoFit/>
          </a:bodyPr>
          <a:lstStyle/>
          <a:p>
            <a:pPr algn="ctr"/>
            <a:r>
              <a:rPr lang="pt-BR" sz="1900" dirty="0">
                <a:latin typeface="Panton Bold" panose="00000800000000000000" pitchFamily="2" charset="0"/>
              </a:rPr>
              <a:t>1 - Um anjo de Deus. </a:t>
            </a:r>
            <a:r>
              <a:rPr lang="pt-BR" sz="1900" dirty="0">
                <a:latin typeface="Panton" panose="00000500000000000000" pitchFamily="2" charset="0"/>
              </a:rPr>
              <a:t>Lucas destaca que em meio à perseguição, Deus provê livramento para os apóstolos (At 5.19). A igreja não era apenas perseguida, mas também protegida! Aqui a igreja contou com a presença de anjos, seres de natureza totalmente sobrenatural. Não é incomum a presença de anjos no  Livro de Atos. Eles estiveram presentes na libertação de Pedro da prisão (At 12.7); com Filipe em sua missão evangelística (At 8.26); em missão na casa do centurião romano, Cornélio (At 10.3) e com o apóstolo Paulo em alto-mar (At 27.23,24). A Bíblia diz que eles estão a serviço daqueles que vão herdar a salvação (</a:t>
            </a:r>
            <a:r>
              <a:rPr lang="pt-BR" sz="1900" dirty="0" err="1">
                <a:latin typeface="Panton" panose="00000500000000000000" pitchFamily="2" charset="0"/>
              </a:rPr>
              <a:t>Hb</a:t>
            </a:r>
            <a:r>
              <a:rPr lang="pt-BR" sz="1900" dirty="0">
                <a:latin typeface="Panton" panose="00000500000000000000" pitchFamily="2" charset="0"/>
              </a:rPr>
              <a:t> 1.14).</a:t>
            </a:r>
          </a:p>
        </p:txBody>
      </p:sp>
      <p:pic>
        <p:nvPicPr>
          <p:cNvPr id="2" name="Imagem 1">
            <a:extLst>
              <a:ext uri="{FF2B5EF4-FFF2-40B4-BE49-F238E27FC236}">
                <a16:creationId xmlns:a16="http://schemas.microsoft.com/office/drawing/2014/main" id="{7FD8D8B9-4DBA-3FD7-1FEB-1B450A80F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515817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5BDDF-DD49-F332-1A6E-24BA37C9C171}"/>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7843496E-4FBF-257C-A2B2-1F54D13A2E72}"/>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2304554F-92F4-F4A3-6890-2DBB635CAC34}"/>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 - A IGREJA PROTEGIDA</a:t>
            </a:r>
          </a:p>
        </p:txBody>
      </p:sp>
      <p:sp>
        <p:nvSpPr>
          <p:cNvPr id="4" name="Retângulo: Cantos Arredondados 3">
            <a:extLst>
              <a:ext uri="{FF2B5EF4-FFF2-40B4-BE49-F238E27FC236}">
                <a16:creationId xmlns:a16="http://schemas.microsoft.com/office/drawing/2014/main" id="{0C7A1BB3-5677-CEC2-9A06-C512AA0E3BC5}"/>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41D6754C-7C13-5CC5-33FF-BD25F11E50AF}"/>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PROTEGIDA</a:t>
            </a:r>
          </a:p>
        </p:txBody>
      </p:sp>
      <p:sp>
        <p:nvSpPr>
          <p:cNvPr id="7" name="Retângulo: Cantos Arredondados 6">
            <a:extLst>
              <a:ext uri="{FF2B5EF4-FFF2-40B4-BE49-F238E27FC236}">
                <a16:creationId xmlns:a16="http://schemas.microsoft.com/office/drawing/2014/main" id="{D101A2AF-EF2B-FE0D-9ACE-80D03C98CB1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FF1B3066-3880-6744-D6D2-ADB2BACF3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192099B6-8144-DE10-687A-35D3F9DB02D0}"/>
              </a:ext>
            </a:extLst>
          </p:cNvPr>
          <p:cNvSpPr txBox="1"/>
          <p:nvPr/>
        </p:nvSpPr>
        <p:spPr>
          <a:xfrm>
            <a:off x="281726" y="2459739"/>
            <a:ext cx="1633506" cy="3754874"/>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Um anjo de Deus. </a:t>
            </a:r>
            <a:r>
              <a:rPr lang="pt-BR" sz="1400" dirty="0">
                <a:solidFill>
                  <a:schemeClr val="bg1">
                    <a:lumMod val="65000"/>
                  </a:schemeClr>
                </a:solidFill>
                <a:latin typeface="Panton" panose="00000500000000000000" pitchFamily="2" charset="0"/>
              </a:rPr>
              <a:t>Lucas destaca que em meio à perseguição, Deus provê livramento para os apóstolos (At 5.19). A igreja não era apenas perseguida, mas também protegida! Aqui a igreja contou com a presença de anjos, seres de natureza totalmente sobrenatural.</a:t>
            </a:r>
          </a:p>
        </p:txBody>
      </p:sp>
      <p:sp>
        <p:nvSpPr>
          <p:cNvPr id="21" name="Título 15">
            <a:extLst>
              <a:ext uri="{FF2B5EF4-FFF2-40B4-BE49-F238E27FC236}">
                <a16:creationId xmlns:a16="http://schemas.microsoft.com/office/drawing/2014/main" id="{9FBA577A-B21F-CB25-8C30-8E4392BBDA61}"/>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PROTEGIDA</a:t>
            </a:r>
          </a:p>
        </p:txBody>
      </p:sp>
      <p:sp>
        <p:nvSpPr>
          <p:cNvPr id="22" name="CaixaDeTexto 21">
            <a:extLst>
              <a:ext uri="{FF2B5EF4-FFF2-40B4-BE49-F238E27FC236}">
                <a16:creationId xmlns:a16="http://schemas.microsoft.com/office/drawing/2014/main" id="{C2C2DD46-03B3-B7C0-F7F0-85E9CA4B7B7B}"/>
              </a:ext>
            </a:extLst>
          </p:cNvPr>
          <p:cNvSpPr txBox="1"/>
          <p:nvPr/>
        </p:nvSpPr>
        <p:spPr>
          <a:xfrm>
            <a:off x="8599221" y="2459739"/>
            <a:ext cx="1615329" cy="4185761"/>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O valor da oração.</a:t>
            </a:r>
            <a:r>
              <a:rPr lang="pt-BR" sz="1400" dirty="0">
                <a:solidFill>
                  <a:schemeClr val="bg1">
                    <a:lumMod val="65000"/>
                  </a:schemeClr>
                </a:solidFill>
                <a:latin typeface="Panton" panose="00000500000000000000" pitchFamily="2" charset="0"/>
              </a:rPr>
              <a:t> Essa passagem bíblica, assim como muitas outras, mostra o grande valor da oração. Enquanto os cristãos oravam, o lugar em que estavam tremeu (At 4.31); quando Paulo orava, teve uma visão com Ananias de Damasco orando pela cura dele (At 9.11,12); enquanto...</a:t>
            </a:r>
          </a:p>
        </p:txBody>
      </p:sp>
      <p:sp>
        <p:nvSpPr>
          <p:cNvPr id="20" name="CaixaDeTexto 19">
            <a:extLst>
              <a:ext uri="{FF2B5EF4-FFF2-40B4-BE49-F238E27FC236}">
                <a16:creationId xmlns:a16="http://schemas.microsoft.com/office/drawing/2014/main" id="{6D4A3A1D-C2BD-5CF7-B5A8-EA24E487DA2D}"/>
              </a:ext>
            </a:extLst>
          </p:cNvPr>
          <p:cNvSpPr txBox="1"/>
          <p:nvPr/>
        </p:nvSpPr>
        <p:spPr>
          <a:xfrm>
            <a:off x="2423149" y="2459740"/>
            <a:ext cx="5694218" cy="4078039"/>
          </a:xfrm>
          <a:prstGeom prst="rect">
            <a:avLst/>
          </a:prstGeom>
          <a:noFill/>
        </p:spPr>
        <p:txBody>
          <a:bodyPr wrap="square" rtlCol="0">
            <a:spAutoFit/>
          </a:bodyPr>
          <a:lstStyle/>
          <a:p>
            <a:pPr algn="ctr"/>
            <a:r>
              <a:rPr lang="pt-BR" sz="1850" b="1" dirty="0">
                <a:latin typeface="Panton" panose="00000500000000000000" pitchFamily="2" charset="0"/>
                <a:ea typeface="Times New Roman" panose="02020603050405020304" pitchFamily="18" charset="0"/>
                <a:cs typeface="Times New Roman" panose="02020603050405020304" pitchFamily="18" charset="0"/>
              </a:rPr>
              <a:t>2 - A intercessão da Igreja.</a:t>
            </a:r>
            <a:r>
              <a:rPr lang="pt-BR" sz="1850" dirty="0">
                <a:latin typeface="Panton" panose="00000500000000000000" pitchFamily="2" charset="0"/>
                <a:ea typeface="Times New Roman" panose="02020603050405020304" pitchFamily="18" charset="0"/>
                <a:cs typeface="Times New Roman" panose="02020603050405020304" pitchFamily="18" charset="0"/>
              </a:rPr>
              <a:t> Atos 12.5 diz que a Igreja “fazia contínua oração” por Pedro. O mesmo texto bíblico que mostra um anjo no cenário da libertação de Pedro também revela a Igreja como um agente ativo nessa libertação. Não teria sentido Lucas destacar o papel da Igreja intercedendo por Pedro se isso não tivesse nenhuma relevância. É evidente que Deus é soberano e age como quer e quando quer. A morte de Tiago, irmão de João, é mencionada anteriormente e não temos uma explicação no texto bíblico do porquê Tiago não foi libertado (At 12.2). Contudo, esse evento certamente causou um impacto na Igreja, levando-a a orar ainda mais fervorosamente por Pedro. Deus respondeu à oração da igreja e libertou Pedro.</a:t>
            </a:r>
          </a:p>
        </p:txBody>
      </p:sp>
      <p:pic>
        <p:nvPicPr>
          <p:cNvPr id="2" name="Imagem 1">
            <a:extLst>
              <a:ext uri="{FF2B5EF4-FFF2-40B4-BE49-F238E27FC236}">
                <a16:creationId xmlns:a16="http://schemas.microsoft.com/office/drawing/2014/main" id="{3DCCF098-41BB-58DC-1CCC-B811A5E5B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4077462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7D8CD-73BD-A95E-9FE5-AAA4454CF4CE}"/>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F287EED3-A1CB-EC39-C303-B3A4817A2EF8}"/>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E8457BCF-5FB8-ACDF-6A2A-1F9A3C32A871}"/>
              </a:ext>
            </a:extLst>
          </p:cNvPr>
          <p:cNvSpPr>
            <a:spLocks noGrp="1"/>
          </p:cNvSpPr>
          <p:nvPr>
            <p:ph type="ctrTitle"/>
          </p:nvPr>
        </p:nvSpPr>
        <p:spPr>
          <a:xfrm>
            <a:off x="390712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 - A IGREJA PROTEGIDA</a:t>
            </a:r>
          </a:p>
        </p:txBody>
      </p:sp>
      <p:sp>
        <p:nvSpPr>
          <p:cNvPr id="4" name="Retângulo: Cantos Arredondados 3">
            <a:extLst>
              <a:ext uri="{FF2B5EF4-FFF2-40B4-BE49-F238E27FC236}">
                <a16:creationId xmlns:a16="http://schemas.microsoft.com/office/drawing/2014/main" id="{49DD4F2A-71F7-059F-39B5-5072EFFE5613}"/>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9D538ADF-7305-40CD-0A94-202898AE9CF1}"/>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PROTEGIDA</a:t>
            </a:r>
          </a:p>
        </p:txBody>
      </p:sp>
      <p:sp>
        <p:nvSpPr>
          <p:cNvPr id="7" name="Retângulo: Cantos Arredondados 6">
            <a:extLst>
              <a:ext uri="{FF2B5EF4-FFF2-40B4-BE49-F238E27FC236}">
                <a16:creationId xmlns:a16="http://schemas.microsoft.com/office/drawing/2014/main" id="{83BFEA5D-B982-99D2-3795-1663FF7D47DC}"/>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5C677829-D7A5-39E1-CCE6-12D22A66C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828D8EDB-D614-A754-2B35-82C1D41FA378}"/>
              </a:ext>
            </a:extLst>
          </p:cNvPr>
          <p:cNvSpPr txBox="1"/>
          <p:nvPr/>
        </p:nvSpPr>
        <p:spPr>
          <a:xfrm>
            <a:off x="291950" y="2459739"/>
            <a:ext cx="1623090" cy="3754874"/>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Um anjo de Deus. </a:t>
            </a:r>
            <a:r>
              <a:rPr lang="pt-BR" sz="1400" dirty="0">
                <a:solidFill>
                  <a:schemeClr val="bg1">
                    <a:lumMod val="65000"/>
                  </a:schemeClr>
                </a:solidFill>
                <a:latin typeface="Panton" panose="00000500000000000000" pitchFamily="2" charset="0"/>
              </a:rPr>
              <a:t>Lucas destaca que em meio à perseguição, Deus provê livramento para os apóstolos (At 5.19). A igreja não era apenas perseguida, mas também protegida! Aqui a igreja contou com a presença de anjos, seres de natureza totalmente sobrenatural.</a:t>
            </a:r>
          </a:p>
        </p:txBody>
      </p:sp>
      <p:sp>
        <p:nvSpPr>
          <p:cNvPr id="21" name="Título 15">
            <a:extLst>
              <a:ext uri="{FF2B5EF4-FFF2-40B4-BE49-F238E27FC236}">
                <a16:creationId xmlns:a16="http://schemas.microsoft.com/office/drawing/2014/main" id="{0DB4839C-7FFE-F1F9-6ACB-06A1418FFFC6}"/>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PROTEGIDA</a:t>
            </a:r>
          </a:p>
        </p:txBody>
      </p:sp>
      <p:sp>
        <p:nvSpPr>
          <p:cNvPr id="22" name="CaixaDeTexto 21">
            <a:extLst>
              <a:ext uri="{FF2B5EF4-FFF2-40B4-BE49-F238E27FC236}">
                <a16:creationId xmlns:a16="http://schemas.microsoft.com/office/drawing/2014/main" id="{42CF800E-3671-6AFB-2EE6-FAB8BDC6C0E5}"/>
              </a:ext>
            </a:extLst>
          </p:cNvPr>
          <p:cNvSpPr txBox="1"/>
          <p:nvPr/>
        </p:nvSpPr>
        <p:spPr>
          <a:xfrm>
            <a:off x="2088599" y="2475212"/>
            <a:ext cx="1655192" cy="3108543"/>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A intercessão da Igreja.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Atos 12.5 diz que a Igreja “fazia contínua oração” por Pedro. O mesmo texto bíblico que mostra um anjo no cenário da libertação de Pedro também revela a Igreja como um agente ativo nessa libertação.</a:t>
            </a:r>
          </a:p>
        </p:txBody>
      </p:sp>
      <p:sp>
        <p:nvSpPr>
          <p:cNvPr id="20" name="CaixaDeTexto 19">
            <a:extLst>
              <a:ext uri="{FF2B5EF4-FFF2-40B4-BE49-F238E27FC236}">
                <a16:creationId xmlns:a16="http://schemas.microsoft.com/office/drawing/2014/main" id="{F2798EA5-396D-7AFF-417B-78EBC77D0611}"/>
              </a:ext>
            </a:extLst>
          </p:cNvPr>
          <p:cNvSpPr txBox="1"/>
          <p:nvPr/>
        </p:nvSpPr>
        <p:spPr>
          <a:xfrm>
            <a:off x="4219059" y="2459740"/>
            <a:ext cx="5694218" cy="3785652"/>
          </a:xfrm>
          <a:prstGeom prst="rect">
            <a:avLst/>
          </a:prstGeom>
          <a:noFill/>
        </p:spPr>
        <p:txBody>
          <a:bodyPr wrap="square" rtlCol="0">
            <a:spAutoFit/>
          </a:bodyPr>
          <a:lstStyle/>
          <a:p>
            <a:pPr algn="ctr"/>
            <a:r>
              <a:rPr lang="pt-BR" sz="2000" dirty="0">
                <a:latin typeface="Panton Bold" panose="00000800000000000000" pitchFamily="2" charset="0"/>
              </a:rPr>
              <a:t>3 - O valor da oração.</a:t>
            </a:r>
            <a:r>
              <a:rPr lang="pt-BR" sz="2000" dirty="0">
                <a:latin typeface="Panton" panose="00000500000000000000" pitchFamily="2" charset="0"/>
              </a:rPr>
              <a:t> Essa passagem bíblica, assim como muitas outras, mostra o grande valor da oração. Enquanto os cristãos oravam, o lugar em que estavam tremeu (At 4.31); quando Paulo orava, teve uma visão com Ananias de Damasco orando pela cura dele (At 9.11,12); enquanto Cornélio orava, um anjo se apresentou a ele (At 10.3) e os apóstolos oravam para que os cristãos fossem batizados no Espírito Santo (At 8.15). Não podemos subestimar o poder da oração. A conhecida frase “muita oração, muito poder; pouca oração pouco poder” ainda continua atual.</a:t>
            </a:r>
          </a:p>
        </p:txBody>
      </p:sp>
      <p:pic>
        <p:nvPicPr>
          <p:cNvPr id="2" name="Imagem 1">
            <a:extLst>
              <a:ext uri="{FF2B5EF4-FFF2-40B4-BE49-F238E27FC236}">
                <a16:creationId xmlns:a16="http://schemas.microsoft.com/office/drawing/2014/main" id="{EB5045B8-E24E-C54B-E4FB-137EDD4BE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967207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F5D7E-7AAA-E970-90D2-27EC5A5E13CF}"/>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2EB8285E-E81C-2128-8579-016831ABBE4F}"/>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71AC93B0-5FCD-19FE-FF9F-A98D0730CF8C}"/>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III - A IGREJA DESTEMIDA</a:t>
            </a:r>
          </a:p>
        </p:txBody>
      </p:sp>
      <p:sp>
        <p:nvSpPr>
          <p:cNvPr id="4" name="Retângulo: Cantos Arredondados 3">
            <a:extLst>
              <a:ext uri="{FF2B5EF4-FFF2-40B4-BE49-F238E27FC236}">
                <a16:creationId xmlns:a16="http://schemas.microsoft.com/office/drawing/2014/main" id="{8C88D8B8-D451-F854-727F-8C8461D348EE}"/>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D3B60DF-8332-51D4-C848-0FE1B2AD7D68}"/>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IGREJA DESTEMIDA</a:t>
            </a:r>
          </a:p>
        </p:txBody>
      </p:sp>
      <p:pic>
        <p:nvPicPr>
          <p:cNvPr id="12" name="Picture 4">
            <a:extLst>
              <a:ext uri="{FF2B5EF4-FFF2-40B4-BE49-F238E27FC236}">
                <a16:creationId xmlns:a16="http://schemas.microsoft.com/office/drawing/2014/main" id="{E0970B2A-6DF5-0BD5-B00F-525B409D1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756CF9E0-7FFC-6331-F19F-AED512C5FEB3}"/>
              </a:ext>
            </a:extLst>
          </p:cNvPr>
          <p:cNvSpPr txBox="1"/>
          <p:nvPr/>
        </p:nvSpPr>
        <p:spPr>
          <a:xfrm>
            <a:off x="6792530" y="2459739"/>
            <a:ext cx="1649080" cy="3970318"/>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Convictos de sua fé.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Lucas registra a ousadia do testemunho de Pedro (At 5.29). Nesse texto temos uma clara defesa dos valores cristãos. Ele mostra que a Igreja Primitiva não negociava sua fé, mesmo que isso lhe custasse caro. A mesma referência também é muitas vezes usada para,,,,</a:t>
            </a:r>
          </a:p>
        </p:txBody>
      </p:sp>
      <p:sp>
        <p:nvSpPr>
          <p:cNvPr id="20" name="CaixaDeTexto 19">
            <a:extLst>
              <a:ext uri="{FF2B5EF4-FFF2-40B4-BE49-F238E27FC236}">
                <a16:creationId xmlns:a16="http://schemas.microsoft.com/office/drawing/2014/main" id="{60B08957-D06F-8B74-C87A-2480A335AD4C}"/>
              </a:ext>
            </a:extLst>
          </p:cNvPr>
          <p:cNvSpPr txBox="1"/>
          <p:nvPr/>
        </p:nvSpPr>
        <p:spPr>
          <a:xfrm>
            <a:off x="623456" y="2459740"/>
            <a:ext cx="5694218" cy="3970318"/>
          </a:xfrm>
          <a:prstGeom prst="rect">
            <a:avLst/>
          </a:prstGeom>
          <a:noFill/>
        </p:spPr>
        <p:txBody>
          <a:bodyPr wrap="square" rtlCol="0">
            <a:spAutoFit/>
          </a:bodyPr>
          <a:lstStyle/>
          <a:p>
            <a:pPr algn="ctr"/>
            <a:r>
              <a:rPr lang="pt-BR" sz="2100" dirty="0">
                <a:latin typeface="Panton Bold" panose="00000800000000000000" pitchFamily="2" charset="0"/>
              </a:rPr>
              <a:t>1 - Testemunho com poder.</a:t>
            </a:r>
            <a:r>
              <a:rPr lang="pt-BR" sz="2100" dirty="0">
                <a:latin typeface="Panton" panose="00000500000000000000" pitchFamily="2" charset="0"/>
              </a:rPr>
              <a:t> Tão logo foram libertos, os apóstolos começaram a testemunhar de sua fé (At 5.25). De nenhuma forma se sentiram intimidados. Estavam capacitados pelo poder do alto. Não é por acaso que o  livro de Atos já foi denominado por antigos escritores de os “Atos do Espírito Santo“. Vemos o Espírito Santo operando por todo o livro, mesmo quando o seu nome não é mencionado. Ele é a fonte de poder da Igreja. Sem o Espírito Santo a Igreja perde o seu testemunho e se torna inoperante.</a:t>
            </a:r>
          </a:p>
        </p:txBody>
      </p:sp>
      <p:pic>
        <p:nvPicPr>
          <p:cNvPr id="2" name="Imagem 1">
            <a:extLst>
              <a:ext uri="{FF2B5EF4-FFF2-40B4-BE49-F238E27FC236}">
                <a16:creationId xmlns:a16="http://schemas.microsoft.com/office/drawing/2014/main" id="{2DE390D7-95AA-4885-19EA-4767120D9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3424752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A5773-65D0-F396-844D-3414AA55E296}"/>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A9779153-2583-CF31-BE04-33001908EABD}"/>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561B57F8-DD03-28A5-78E1-D413D7EA670C}"/>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III - A IGREJA DESTEMIDA</a:t>
            </a:r>
          </a:p>
        </p:txBody>
      </p:sp>
      <p:sp>
        <p:nvSpPr>
          <p:cNvPr id="4" name="Retângulo: Cantos Arredondados 3">
            <a:extLst>
              <a:ext uri="{FF2B5EF4-FFF2-40B4-BE49-F238E27FC236}">
                <a16:creationId xmlns:a16="http://schemas.microsoft.com/office/drawing/2014/main" id="{1BA2F3B4-348A-E8E1-A332-E672DB7BF73F}"/>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E139875-52BA-A5BF-4947-313B3B6BAB84}"/>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IGREJA DESTEMIDA</a:t>
            </a:r>
          </a:p>
        </p:txBody>
      </p:sp>
      <p:pic>
        <p:nvPicPr>
          <p:cNvPr id="12" name="Picture 4">
            <a:extLst>
              <a:ext uri="{FF2B5EF4-FFF2-40B4-BE49-F238E27FC236}">
                <a16:creationId xmlns:a16="http://schemas.microsoft.com/office/drawing/2014/main" id="{D3C44BC6-E8C5-A8FF-C240-154755A7A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04C63CC9-8973-E59D-697F-A198A29BEE2B}"/>
              </a:ext>
            </a:extLst>
          </p:cNvPr>
          <p:cNvSpPr txBox="1"/>
          <p:nvPr/>
        </p:nvSpPr>
        <p:spPr>
          <a:xfrm>
            <a:off x="281726" y="2459739"/>
            <a:ext cx="1633506" cy="4185761"/>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Testemunho com poder.</a:t>
            </a:r>
            <a:r>
              <a:rPr lang="pt-BR" sz="1400" dirty="0">
                <a:solidFill>
                  <a:schemeClr val="bg1">
                    <a:lumMod val="65000"/>
                  </a:schemeClr>
                </a:solidFill>
                <a:latin typeface="Panton" panose="00000500000000000000" pitchFamily="2" charset="0"/>
              </a:rPr>
              <a:t> Tão logo foram libertos, os apóstolos começaram a testemunhar de sua fé (At 5.25). De nenhuma forma se sentiram intimidados. Estavam capacitados pelo poder do alto. Não é por acaso que o  livro de Atos já foi denominado por antigos escritores...</a:t>
            </a:r>
          </a:p>
        </p:txBody>
      </p:sp>
      <p:sp>
        <p:nvSpPr>
          <p:cNvPr id="20" name="CaixaDeTexto 19">
            <a:extLst>
              <a:ext uri="{FF2B5EF4-FFF2-40B4-BE49-F238E27FC236}">
                <a16:creationId xmlns:a16="http://schemas.microsoft.com/office/drawing/2014/main" id="{0D997575-0164-49EB-C227-DE129F6B65F0}"/>
              </a:ext>
            </a:extLst>
          </p:cNvPr>
          <p:cNvSpPr txBox="1"/>
          <p:nvPr/>
        </p:nvSpPr>
        <p:spPr>
          <a:xfrm>
            <a:off x="2423149" y="2459740"/>
            <a:ext cx="5694218" cy="4078039"/>
          </a:xfrm>
          <a:prstGeom prst="rect">
            <a:avLst/>
          </a:prstGeom>
          <a:noFill/>
        </p:spPr>
        <p:txBody>
          <a:bodyPr wrap="square" rtlCol="0">
            <a:spAutoFit/>
          </a:bodyPr>
          <a:lstStyle/>
          <a:p>
            <a:pPr algn="ctr"/>
            <a:r>
              <a:rPr lang="pt-BR" sz="1850" b="1" dirty="0">
                <a:latin typeface="Panton" panose="00000500000000000000" pitchFamily="2" charset="0"/>
                <a:ea typeface="Times New Roman" panose="02020603050405020304" pitchFamily="18" charset="0"/>
                <a:cs typeface="Times New Roman" panose="02020603050405020304" pitchFamily="18" charset="0"/>
              </a:rPr>
              <a:t>2 - Convictos de sua fé. </a:t>
            </a:r>
            <a:r>
              <a:rPr lang="pt-BR" sz="1850" dirty="0">
                <a:latin typeface="Panton" panose="00000500000000000000" pitchFamily="2" charset="0"/>
                <a:ea typeface="Times New Roman" panose="02020603050405020304" pitchFamily="18" charset="0"/>
                <a:cs typeface="Times New Roman" panose="02020603050405020304" pitchFamily="18" charset="0"/>
              </a:rPr>
              <a:t>Lucas registra a ousadia do testemunho de Pedro (At 5.29). Nesse texto temos uma clara defesa dos valores cristãos. Ele mostra que a Igreja Primitiva não negociava sua fé, mesmo que isso lhe custasse caro. A mesma referência também é muitas vezes usada para justificar a desobediência civil por parte da igreja em relação ao Estado quando este age contrariamente aos princípios adotados por aquela. De fato, isso está em foco. Contudo, não se trata de uma mera desobediência civil ou rebeldia, mas de uma defesa consciente daquilo que a igreja crê como fazendo parte da sua natureza e essência e que, por conta disso, não pode, de forma alguma, ser negociado.</a:t>
            </a:r>
          </a:p>
        </p:txBody>
      </p:sp>
      <p:pic>
        <p:nvPicPr>
          <p:cNvPr id="2" name="Imagem 1">
            <a:extLst>
              <a:ext uri="{FF2B5EF4-FFF2-40B4-BE49-F238E27FC236}">
                <a16:creationId xmlns:a16="http://schemas.microsoft.com/office/drawing/2014/main" id="{B28C8A69-D95D-E004-217A-DFDD27000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526221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CONCLUSÃO</a:t>
            </a:r>
          </a:p>
        </p:txBody>
      </p:sp>
      <p:sp>
        <p:nvSpPr>
          <p:cNvPr id="2" name="CaixaDeTexto 1">
            <a:extLst>
              <a:ext uri="{FF2B5EF4-FFF2-40B4-BE49-F238E27FC236}">
                <a16:creationId xmlns:a16="http://schemas.microsoft.com/office/drawing/2014/main" id="{D16AFCDD-05D7-887C-427F-3CD4823153EC}"/>
              </a:ext>
            </a:extLst>
          </p:cNvPr>
          <p:cNvSpPr txBox="1"/>
          <p:nvPr/>
        </p:nvSpPr>
        <p:spPr>
          <a:xfrm>
            <a:off x="1402689" y="2068957"/>
            <a:ext cx="8544875" cy="1015663"/>
          </a:xfrm>
          <a:prstGeom prst="rect">
            <a:avLst/>
          </a:prstGeom>
          <a:noFill/>
        </p:spPr>
        <p:txBody>
          <a:bodyPr wrap="square" rtlCol="0">
            <a:spAutoFit/>
          </a:bodyPr>
          <a:lstStyle/>
          <a:p>
            <a:r>
              <a:rPr lang="pt-BR" sz="2000" dirty="0">
                <a:latin typeface="Panton" panose="00000500000000000000" pitchFamily="2" charset="0"/>
              </a:rPr>
              <a:t>Vimos como uma igreja capacitada pelo Espírito enfrenta perseguições. O cristão, portanto, não deve se assustar com elas. No contexto do Cristianismo Bíblico essa é a regra, não a exceção.</a:t>
            </a:r>
          </a:p>
        </p:txBody>
      </p:sp>
      <p:sp>
        <p:nvSpPr>
          <p:cNvPr id="3" name="Retângulo: Cantos Arredondados 2">
            <a:extLst>
              <a:ext uri="{FF2B5EF4-FFF2-40B4-BE49-F238E27FC236}">
                <a16:creationId xmlns:a16="http://schemas.microsoft.com/office/drawing/2014/main" id="{08F2990B-53CB-9AD2-9316-58662AFC4256}"/>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sp>
        <p:nvSpPr>
          <p:cNvPr id="5" name="CaixaDeTexto 4">
            <a:extLst>
              <a:ext uri="{FF2B5EF4-FFF2-40B4-BE49-F238E27FC236}">
                <a16:creationId xmlns:a16="http://schemas.microsoft.com/office/drawing/2014/main" id="{16D60B6C-4B6D-5CEC-C0A6-6250290C2191}"/>
              </a:ext>
            </a:extLst>
          </p:cNvPr>
          <p:cNvSpPr txBox="1"/>
          <p:nvPr/>
        </p:nvSpPr>
        <p:spPr>
          <a:xfrm>
            <a:off x="1402689" y="3214151"/>
            <a:ext cx="8544875" cy="1323439"/>
          </a:xfrm>
          <a:prstGeom prst="rect">
            <a:avLst/>
          </a:prstGeom>
          <a:noFill/>
        </p:spPr>
        <p:txBody>
          <a:bodyPr wrap="square" rtlCol="0">
            <a:spAutoFit/>
          </a:bodyPr>
          <a:lstStyle/>
          <a:p>
            <a:r>
              <a:rPr lang="pt-BR" sz="2000" dirty="0">
                <a:latin typeface="Panton" panose="00000500000000000000" pitchFamily="2" charset="0"/>
              </a:rPr>
              <a:t>Ninguém gosta de ser perseguido; contudo, as Escrituras nos previnem a respeito da realidade da perseguição na jornada cristã (</a:t>
            </a:r>
            <a:r>
              <a:rPr lang="pt-BR" sz="2000" dirty="0" err="1">
                <a:latin typeface="Panton" panose="00000500000000000000" pitchFamily="2" charset="0"/>
              </a:rPr>
              <a:t>Jo</a:t>
            </a:r>
            <a:r>
              <a:rPr lang="pt-BR" sz="2000" dirty="0">
                <a:latin typeface="Panton" panose="00000500000000000000" pitchFamily="2" charset="0"/>
              </a:rPr>
              <a:t> 16.33). Isso não significa que o sofrimento deve ser um alvo a ser alcançado, mas que devemos estar conscientes de que não podemos evitá-lo.</a:t>
            </a:r>
          </a:p>
        </p:txBody>
      </p:sp>
      <p:sp>
        <p:nvSpPr>
          <p:cNvPr id="6" name="Retângulo: Cantos Arredondados 5">
            <a:extLst>
              <a:ext uri="{FF2B5EF4-FFF2-40B4-BE49-F238E27FC236}">
                <a16:creationId xmlns:a16="http://schemas.microsoft.com/office/drawing/2014/main" id="{25003EFA-B31A-DCF1-577F-060C7AEB8E52}"/>
              </a:ext>
            </a:extLst>
          </p:cNvPr>
          <p:cNvSpPr/>
          <p:nvPr/>
        </p:nvSpPr>
        <p:spPr>
          <a:xfrm>
            <a:off x="89850" y="3214151"/>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pic>
        <p:nvPicPr>
          <p:cNvPr id="8" name="Imagem 7">
            <a:extLst>
              <a:ext uri="{FF2B5EF4-FFF2-40B4-BE49-F238E27FC236}">
                <a16:creationId xmlns:a16="http://schemas.microsoft.com/office/drawing/2014/main" id="{823D50FE-3E3A-70CC-3F40-42089ACE9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4" name="CaixaDeTexto 3">
            <a:extLst>
              <a:ext uri="{FF2B5EF4-FFF2-40B4-BE49-F238E27FC236}">
                <a16:creationId xmlns:a16="http://schemas.microsoft.com/office/drawing/2014/main" id="{A6667046-7ADD-9366-40D3-5E4C7365DC0F}"/>
              </a:ext>
            </a:extLst>
          </p:cNvPr>
          <p:cNvSpPr txBox="1"/>
          <p:nvPr/>
        </p:nvSpPr>
        <p:spPr>
          <a:xfrm>
            <a:off x="1402689" y="4714417"/>
            <a:ext cx="8544875" cy="707886"/>
          </a:xfrm>
          <a:prstGeom prst="rect">
            <a:avLst/>
          </a:prstGeom>
          <a:noFill/>
        </p:spPr>
        <p:txBody>
          <a:bodyPr wrap="square" rtlCol="0">
            <a:spAutoFit/>
          </a:bodyPr>
          <a:lstStyle/>
          <a:p>
            <a:r>
              <a:rPr lang="pt-BR" sz="2000" dirty="0">
                <a:latin typeface="Panton" panose="00000500000000000000" pitchFamily="2" charset="0"/>
              </a:rPr>
              <a:t>Portanto, o nosso foco deve estar em Deus, pois Ele é quem pode nos guardar e capacitar no meio do sofrimento.</a:t>
            </a:r>
          </a:p>
        </p:txBody>
      </p:sp>
      <p:sp>
        <p:nvSpPr>
          <p:cNvPr id="7" name="Retângulo: Cantos Arredondados 6">
            <a:extLst>
              <a:ext uri="{FF2B5EF4-FFF2-40B4-BE49-F238E27FC236}">
                <a16:creationId xmlns:a16="http://schemas.microsoft.com/office/drawing/2014/main" id="{B07AA448-4A1E-3C19-EEBD-87A6E3F3EFFC}"/>
              </a:ext>
            </a:extLst>
          </p:cNvPr>
          <p:cNvSpPr/>
          <p:nvPr/>
        </p:nvSpPr>
        <p:spPr>
          <a:xfrm>
            <a:off x="89850" y="4714417"/>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03</a:t>
            </a:r>
          </a:p>
        </p:txBody>
      </p:sp>
    </p:spTree>
    <p:extLst>
      <p:ext uri="{BB962C8B-B14F-4D97-AF65-F5344CB8AC3E}">
        <p14:creationId xmlns:p14="http://schemas.microsoft.com/office/powerpoint/2010/main" val="559887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1815882"/>
          </a:xfrm>
          <a:prstGeom prst="rect">
            <a:avLst/>
          </a:prstGeom>
          <a:noFill/>
        </p:spPr>
        <p:txBody>
          <a:bodyPr wrap="square" rtlCol="0">
            <a:spAutoFit/>
          </a:bodyPr>
          <a:lstStyle/>
          <a:p>
            <a:pPr algn="ctr"/>
            <a:r>
              <a:rPr lang="pt-BR" sz="2800" dirty="0">
                <a:latin typeface="Panton Bold" panose="00000800000000000000" pitchFamily="2" charset="0"/>
              </a:rPr>
              <a:t>Porém, respondendo Pedro e os apóstolos, disseram: Mais importa obedecer a Deus do que aos homens (At 5:29)</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553200"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6864722" y="2569058"/>
            <a:ext cx="1552719" cy="2169825"/>
          </a:xfrm>
          <a:prstGeom prst="rect">
            <a:avLst/>
          </a:prstGeom>
          <a:noFill/>
        </p:spPr>
        <p:txBody>
          <a:bodyPr wrap="square" rtlCol="0">
            <a:spAutoFit/>
          </a:bodyPr>
          <a:lstStyle/>
          <a:p>
            <a:pPr algn="ctr"/>
            <a:r>
              <a:rPr lang="pt-BR" sz="1500" dirty="0">
                <a:solidFill>
                  <a:schemeClr val="bg1">
                    <a:lumMod val="75000"/>
                  </a:schemeClr>
                </a:solidFill>
                <a:latin typeface="Panton Bold" panose="00000800000000000000" pitchFamily="2" charset="0"/>
              </a:rPr>
              <a:t>Em relação à verdadeira Igreja Cristã há duas verdades inegáveis: 1) a Igreja será perseguida; 2) Deus a protegerá!</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671722"/>
          </a:xfrm>
          <a:prstGeom prst="rect">
            <a:avLst/>
          </a:prstGeom>
          <a:noFill/>
        </p:spPr>
        <p:txBody>
          <a:bodyPr wrap="square" rtlCol="0">
            <a:spAutoFit/>
          </a:bodyPr>
          <a:lstStyle/>
          <a:p>
            <a:pPr algn="ctr">
              <a:lnSpc>
                <a:spcPct val="107000"/>
              </a:lnSpc>
              <a:spcAft>
                <a:spcPts val="800"/>
              </a:spcAft>
            </a:pPr>
            <a:r>
              <a:rPr lang="pt-BR" b="1" dirty="0">
                <a:solidFill>
                  <a:schemeClr val="bg1">
                    <a:lumMod val="75000"/>
                  </a:schemeClr>
                </a:solidFill>
                <a:latin typeface="Panton" panose="00000500000000000000" pitchFamily="2" charset="0"/>
                <a:ea typeface="Times New Roman" panose="02020603050405020304" pitchFamily="18" charset="0"/>
                <a:cs typeface="Times New Roman" panose="02020603050405020304" pitchFamily="18" charset="0"/>
              </a:rPr>
              <a:t>Atos 5.25-32; 12.1-5</a:t>
            </a:r>
            <a:endParaRPr lang="pt-BR"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6391B468-BB11-8F7D-373B-C164D96AC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39925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015663"/>
          </a:xfrm>
          <a:prstGeom prst="rect">
            <a:avLst/>
          </a:prstGeom>
          <a:noFill/>
        </p:spPr>
        <p:txBody>
          <a:bodyPr wrap="square" rtlCol="0">
            <a:spAutoFit/>
          </a:bodyPr>
          <a:lstStyle/>
          <a:p>
            <a:r>
              <a:rPr lang="pt-BR" sz="2000" dirty="0">
                <a:latin typeface="Panton Bold" panose="00000800000000000000" pitchFamily="2" charset="0"/>
              </a:rPr>
              <a:t>Quais eram os três grupos que faziam oposição à Igreja? </a:t>
            </a:r>
          </a:p>
          <a:p>
            <a:r>
              <a:rPr lang="pt-BR" sz="2000" dirty="0">
                <a:latin typeface="Panton" panose="00000500000000000000" pitchFamily="2" charset="0"/>
              </a:rPr>
              <a:t>Os três grupos que faziam oposição à Igreja eram os sacerdotes, os saduceus e o capitão do templo.</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pic>
        <p:nvPicPr>
          <p:cNvPr id="2" name="Imagem 1">
            <a:extLst>
              <a:ext uri="{FF2B5EF4-FFF2-40B4-BE49-F238E27FC236}">
                <a16:creationId xmlns:a16="http://schemas.microsoft.com/office/drawing/2014/main" id="{4033CD10-3E04-B065-F3AC-0F6CFDF76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4" name="CaixaDeTexto 3">
            <a:extLst>
              <a:ext uri="{FF2B5EF4-FFF2-40B4-BE49-F238E27FC236}">
                <a16:creationId xmlns:a16="http://schemas.microsoft.com/office/drawing/2014/main" id="{8945C80D-D5D3-4FF7-DD5B-F41FB65BAA9F}"/>
              </a:ext>
            </a:extLst>
          </p:cNvPr>
          <p:cNvSpPr txBox="1"/>
          <p:nvPr/>
        </p:nvSpPr>
        <p:spPr>
          <a:xfrm>
            <a:off x="1402689" y="3139639"/>
            <a:ext cx="8544875" cy="707886"/>
          </a:xfrm>
          <a:prstGeom prst="rect">
            <a:avLst/>
          </a:prstGeom>
          <a:noFill/>
        </p:spPr>
        <p:txBody>
          <a:bodyPr wrap="square" rtlCol="0">
            <a:spAutoFit/>
          </a:bodyPr>
          <a:lstStyle/>
          <a:p>
            <a:r>
              <a:rPr lang="pt-BR" sz="2000" dirty="0">
                <a:latin typeface="Panton Bold" panose="00000800000000000000" pitchFamily="2" charset="0"/>
              </a:rPr>
              <a:t>Em quais esferas a igreja sofria perseguição? </a:t>
            </a:r>
          </a:p>
          <a:p>
            <a:r>
              <a:rPr lang="pt-BR" sz="2000" dirty="0">
                <a:latin typeface="Panton" panose="00000500000000000000" pitchFamily="2" charset="0"/>
              </a:rPr>
              <a:t>A igreja sofria perseguição em duas esferas: a religiosa e a política.</a:t>
            </a:r>
          </a:p>
        </p:txBody>
      </p:sp>
      <p:sp>
        <p:nvSpPr>
          <p:cNvPr id="7" name="Retângulo: Cantos Arredondados 6">
            <a:extLst>
              <a:ext uri="{FF2B5EF4-FFF2-40B4-BE49-F238E27FC236}">
                <a16:creationId xmlns:a16="http://schemas.microsoft.com/office/drawing/2014/main" id="{37866B21-9474-95E5-E422-E9B3A64BB1A2}"/>
              </a:ext>
            </a:extLst>
          </p:cNvPr>
          <p:cNvSpPr/>
          <p:nvPr/>
        </p:nvSpPr>
        <p:spPr>
          <a:xfrm>
            <a:off x="89850" y="3139639"/>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sp>
        <p:nvSpPr>
          <p:cNvPr id="9" name="CaixaDeTexto 8">
            <a:extLst>
              <a:ext uri="{FF2B5EF4-FFF2-40B4-BE49-F238E27FC236}">
                <a16:creationId xmlns:a16="http://schemas.microsoft.com/office/drawing/2014/main" id="{23107A65-9F90-4B98-1E10-2299851B824C}"/>
              </a:ext>
            </a:extLst>
          </p:cNvPr>
          <p:cNvSpPr txBox="1"/>
          <p:nvPr/>
        </p:nvSpPr>
        <p:spPr>
          <a:xfrm>
            <a:off x="1408137" y="4238925"/>
            <a:ext cx="8544875" cy="707886"/>
          </a:xfrm>
          <a:prstGeom prst="rect">
            <a:avLst/>
          </a:prstGeom>
          <a:noFill/>
        </p:spPr>
        <p:txBody>
          <a:bodyPr wrap="square" rtlCol="0">
            <a:spAutoFit/>
          </a:bodyPr>
          <a:lstStyle/>
          <a:p>
            <a:r>
              <a:rPr lang="pt-BR" sz="2000" dirty="0">
                <a:latin typeface="Panton Bold" panose="00000800000000000000" pitchFamily="2" charset="0"/>
              </a:rPr>
              <a:t>O que não é incomum no  Livro de Atos?</a:t>
            </a:r>
          </a:p>
          <a:p>
            <a:r>
              <a:rPr lang="pt-BR" sz="2000" dirty="0">
                <a:latin typeface="Panton" panose="00000500000000000000" pitchFamily="2" charset="0"/>
              </a:rPr>
              <a:t>A presença de anjos não é incomum no Livro de Atos.</a:t>
            </a:r>
          </a:p>
        </p:txBody>
      </p:sp>
      <p:sp>
        <p:nvSpPr>
          <p:cNvPr id="10" name="Retângulo: Cantos Arredondados 9">
            <a:extLst>
              <a:ext uri="{FF2B5EF4-FFF2-40B4-BE49-F238E27FC236}">
                <a16:creationId xmlns:a16="http://schemas.microsoft.com/office/drawing/2014/main" id="{478CE0A0-344A-7011-29EB-7850EA957E77}"/>
              </a:ext>
            </a:extLst>
          </p:cNvPr>
          <p:cNvSpPr/>
          <p:nvPr/>
        </p:nvSpPr>
        <p:spPr>
          <a:xfrm>
            <a:off x="95298" y="4238925"/>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03</a:t>
            </a:r>
          </a:p>
        </p:txBody>
      </p:sp>
    </p:spTree>
    <p:extLst>
      <p:ext uri="{BB962C8B-B14F-4D97-AF65-F5344CB8AC3E}">
        <p14:creationId xmlns:p14="http://schemas.microsoft.com/office/powerpoint/2010/main" val="2447738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P spid="7" grpId="0" animBg="1"/>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2246769"/>
          </a:xfrm>
          <a:prstGeom prst="rect">
            <a:avLst/>
          </a:prstGeom>
          <a:noFill/>
        </p:spPr>
        <p:txBody>
          <a:bodyPr wrap="square" rtlCol="0">
            <a:spAutoFit/>
          </a:bodyPr>
          <a:lstStyle/>
          <a:p>
            <a:r>
              <a:rPr lang="pt-BR" sz="2000" dirty="0">
                <a:latin typeface="Panton Bold" panose="00000800000000000000" pitchFamily="2" charset="0"/>
              </a:rPr>
              <a:t>Cite três eventos como resultado de oração conforme demonstrado na lição.</a:t>
            </a:r>
          </a:p>
          <a:p>
            <a:r>
              <a:rPr lang="pt-BR" sz="2000" dirty="0">
                <a:latin typeface="Panton" panose="00000500000000000000" pitchFamily="2" charset="0"/>
              </a:rPr>
              <a:t>Três eventos como resultado de oração demonstrados na lição são: os cristãos oravam e o lugar em que estavam tremeu (At 4.31); Paulo teve uma visão com Ananias de Damasco orando pela cura dele (At 9.11,12); enquanto Cornélio orava, um anjo se apresentou a ele (At 10.3).</a:t>
            </a:r>
          </a:p>
          <a:p>
            <a:endParaRPr lang="pt-BR" sz="2000" dirty="0">
              <a:latin typeface="Panton" panose="00000500000000000000" pitchFamily="2" charset="0"/>
            </a:endParaRP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04</a:t>
            </a:r>
          </a:p>
        </p:txBody>
      </p:sp>
      <p:sp>
        <p:nvSpPr>
          <p:cNvPr id="3" name="CaixaDeTexto 2">
            <a:extLst>
              <a:ext uri="{FF2B5EF4-FFF2-40B4-BE49-F238E27FC236}">
                <a16:creationId xmlns:a16="http://schemas.microsoft.com/office/drawing/2014/main" id="{848E5624-C2FA-0ADA-7661-FCEA559A68B9}"/>
              </a:ext>
            </a:extLst>
          </p:cNvPr>
          <p:cNvSpPr txBox="1"/>
          <p:nvPr/>
        </p:nvSpPr>
        <p:spPr>
          <a:xfrm>
            <a:off x="1428089" y="4140532"/>
            <a:ext cx="8544875" cy="1015663"/>
          </a:xfrm>
          <a:prstGeom prst="rect">
            <a:avLst/>
          </a:prstGeom>
          <a:noFill/>
        </p:spPr>
        <p:txBody>
          <a:bodyPr wrap="square" rtlCol="0">
            <a:spAutoFit/>
          </a:bodyPr>
          <a:lstStyle/>
          <a:p>
            <a:r>
              <a:rPr lang="pt-BR" sz="2000" dirty="0">
                <a:latin typeface="Panton Bold" panose="00000800000000000000" pitchFamily="2" charset="0"/>
              </a:rPr>
              <a:t>O que Atos 5.29 mostra em relação à Primeira Igreja? </a:t>
            </a:r>
          </a:p>
          <a:p>
            <a:r>
              <a:rPr lang="pt-BR" sz="2000" dirty="0">
                <a:latin typeface="Panton" panose="00000500000000000000" pitchFamily="2" charset="0"/>
              </a:rPr>
              <a:t>Atos 5.29 registra a ousadia do testemunho de Pedro e uma clara defesa dos valores cristãos por parte da primeira igreja.</a:t>
            </a:r>
          </a:p>
        </p:txBody>
      </p:sp>
      <p:sp>
        <p:nvSpPr>
          <p:cNvPr id="8" name="Retângulo: Cantos Arredondados 7">
            <a:extLst>
              <a:ext uri="{FF2B5EF4-FFF2-40B4-BE49-F238E27FC236}">
                <a16:creationId xmlns:a16="http://schemas.microsoft.com/office/drawing/2014/main" id="{115D6FEC-1328-9EB1-DBD9-78C71F938D0E}"/>
              </a:ext>
            </a:extLst>
          </p:cNvPr>
          <p:cNvSpPr/>
          <p:nvPr/>
        </p:nvSpPr>
        <p:spPr>
          <a:xfrm>
            <a:off x="115250" y="414053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05</a:t>
            </a:r>
          </a:p>
        </p:txBody>
      </p:sp>
      <p:pic>
        <p:nvPicPr>
          <p:cNvPr id="2" name="Imagem 1">
            <a:extLst>
              <a:ext uri="{FF2B5EF4-FFF2-40B4-BE49-F238E27FC236}">
                <a16:creationId xmlns:a16="http://schemas.microsoft.com/office/drawing/2014/main" id="{7DE799BF-6A62-5C2F-95EE-17AD9E80C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446503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17859" y="2459740"/>
            <a:ext cx="1650425" cy="2554545"/>
          </a:xfrm>
          <a:prstGeom prst="rect">
            <a:avLst/>
          </a:prstGeom>
          <a:noFill/>
        </p:spPr>
        <p:txBody>
          <a:bodyPr wrap="square" rtlCol="0">
            <a:spAutoFit/>
          </a:bodyPr>
          <a:lstStyle/>
          <a:p>
            <a:pPr algn="ctr"/>
            <a:r>
              <a:rPr lang="pt-BR" sz="1600" dirty="0">
                <a:solidFill>
                  <a:schemeClr val="bg1">
                    <a:lumMod val="75000"/>
                  </a:schemeClr>
                </a:solidFill>
                <a:latin typeface="Panton Bold" panose="00000800000000000000" pitchFamily="2" charset="0"/>
              </a:rPr>
              <a:t>Porém, respondendo Pedro e os apóstolos, disseram: Mais importa obedecer a Deus do que aos homens (At 5:29)</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1909163" cy="1447942"/>
          </a:xfrm>
        </p:spPr>
        <p:txBody>
          <a:bodyPr>
            <a:normAutofit/>
          </a:bodyPr>
          <a:lstStyle/>
          <a:p>
            <a:r>
              <a:rPr lang="pt-BR" sz="2400" dirty="0">
                <a:solidFill>
                  <a:schemeClr val="accent2">
                    <a:lumMod val="40000"/>
                    <a:lumOff val="60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380217" y="457200"/>
            <a:ext cx="6071425"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380218" y="740953"/>
            <a:ext cx="6234546"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2532209" y="2569058"/>
            <a:ext cx="5813506" cy="1815882"/>
          </a:xfrm>
          <a:prstGeom prst="rect">
            <a:avLst/>
          </a:prstGeom>
          <a:noFill/>
        </p:spPr>
        <p:txBody>
          <a:bodyPr wrap="square" rtlCol="0">
            <a:spAutoFit/>
          </a:bodyPr>
          <a:lstStyle/>
          <a:p>
            <a:pPr algn="ctr"/>
            <a:r>
              <a:rPr lang="pt-BR" sz="2800" dirty="0">
                <a:latin typeface="Panton Bold" panose="00000800000000000000" pitchFamily="2" charset="0"/>
              </a:rPr>
              <a:t>Em relação à verdadeira Igreja Cristã há duas verdades inegáveis: 1) a Igreja será perseguida; 2) Deus a protegerá!</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671722"/>
          </a:xfrm>
          <a:prstGeom prst="rect">
            <a:avLst/>
          </a:prstGeom>
          <a:noFill/>
        </p:spPr>
        <p:txBody>
          <a:bodyPr wrap="square" rtlCol="0">
            <a:spAutoFit/>
          </a:bodyPr>
          <a:lstStyle/>
          <a:p>
            <a:pPr algn="ctr">
              <a:lnSpc>
                <a:spcPct val="107000"/>
              </a:lnSpc>
              <a:spcAft>
                <a:spcPts val="800"/>
              </a:spcAft>
            </a:pPr>
            <a:r>
              <a:rPr lang="pt-BR" b="1" dirty="0">
                <a:solidFill>
                  <a:schemeClr val="bg1">
                    <a:lumMod val="75000"/>
                  </a:schemeClr>
                </a:solidFill>
                <a:latin typeface="Panton" panose="00000500000000000000" pitchFamily="2" charset="0"/>
                <a:ea typeface="Times New Roman" panose="02020603050405020304" pitchFamily="18" charset="0"/>
                <a:cs typeface="Times New Roman" panose="02020603050405020304" pitchFamily="18" charset="0"/>
              </a:rPr>
              <a:t>Atos 5.25-32; 12.1-5</a:t>
            </a:r>
            <a:endParaRPr lang="pt-BR"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a:extLst>
              <a:ext uri="{FF2B5EF4-FFF2-40B4-BE49-F238E27FC236}">
                <a16:creationId xmlns:a16="http://schemas.microsoft.com/office/drawing/2014/main" id="{56391723-6F1A-6A39-F8E5-14C7672E3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95" y="1835574"/>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8B020EF5-966F-1D64-2E21-6A6F2249E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587091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391736" y="2459740"/>
            <a:ext cx="1676548" cy="2554545"/>
          </a:xfrm>
          <a:prstGeom prst="rect">
            <a:avLst/>
          </a:prstGeom>
          <a:noFill/>
        </p:spPr>
        <p:txBody>
          <a:bodyPr wrap="square" rtlCol="0">
            <a:spAutoFit/>
          </a:bodyPr>
          <a:lstStyle/>
          <a:p>
            <a:pPr algn="ctr"/>
            <a:r>
              <a:rPr lang="pt-BR" sz="1600" dirty="0">
                <a:solidFill>
                  <a:schemeClr val="bg1">
                    <a:lumMod val="75000"/>
                  </a:schemeClr>
                </a:solidFill>
                <a:latin typeface="Panton Bold" panose="00000800000000000000" pitchFamily="2" charset="0"/>
              </a:rPr>
              <a:t>Porém, respondendo Pedro e os apóstolos, disseram: Mais importa obedecer a Deus do que aos homens (At 5:29)</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4136582" y="457200"/>
            <a:ext cx="6093061"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4202744" y="740953"/>
            <a:ext cx="602690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4455886" y="2569058"/>
            <a:ext cx="5500914" cy="1569660"/>
          </a:xfrm>
          <a:prstGeom prst="rect">
            <a:avLst/>
          </a:prstGeom>
          <a:noFill/>
        </p:spPr>
        <p:txBody>
          <a:bodyPr wrap="square" rtlCol="0">
            <a:spAutoFit/>
          </a:bodyPr>
          <a:lstStyle/>
          <a:p>
            <a:pPr algn="ctr"/>
            <a:r>
              <a:rPr lang="pt-BR" sz="4800" dirty="0">
                <a:latin typeface="Panton Bold" panose="00000800000000000000" pitchFamily="2" charset="0"/>
              </a:rPr>
              <a:t>Atos 5.25-32; </a:t>
            </a:r>
          </a:p>
          <a:p>
            <a:pPr algn="ctr"/>
            <a:r>
              <a:rPr lang="pt-BR" sz="4800" dirty="0">
                <a:latin typeface="Panton Bold" panose="00000800000000000000" pitchFamily="2" charset="0"/>
              </a:rPr>
              <a:t>12.1-5</a:t>
            </a:r>
          </a:p>
        </p:txBody>
      </p:sp>
      <p:sp>
        <p:nvSpPr>
          <p:cNvPr id="12" name="Retângulo: Cantos Arredondados 11">
            <a:extLst>
              <a:ext uri="{FF2B5EF4-FFF2-40B4-BE49-F238E27FC236}">
                <a16:creationId xmlns:a16="http://schemas.microsoft.com/office/drawing/2014/main" id="{32276D9F-3954-2639-2161-C2512719D8AE}"/>
              </a:ext>
            </a:extLst>
          </p:cNvPr>
          <p:cNvSpPr/>
          <p:nvPr/>
        </p:nvSpPr>
        <p:spPr>
          <a:xfrm>
            <a:off x="235409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5">
            <a:extLst>
              <a:ext uri="{FF2B5EF4-FFF2-40B4-BE49-F238E27FC236}">
                <a16:creationId xmlns:a16="http://schemas.microsoft.com/office/drawing/2014/main" id="{2950A969-E9E8-C987-2232-16D99A2F9E64}"/>
              </a:ext>
            </a:extLst>
          </p:cNvPr>
          <p:cNvSpPr txBox="1">
            <a:spLocks/>
          </p:cNvSpPr>
          <p:nvPr/>
        </p:nvSpPr>
        <p:spPr>
          <a:xfrm>
            <a:off x="2104732"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15" name="CaixaDeTexto 14">
            <a:extLst>
              <a:ext uri="{FF2B5EF4-FFF2-40B4-BE49-F238E27FC236}">
                <a16:creationId xmlns:a16="http://schemas.microsoft.com/office/drawing/2014/main" id="{656F61CB-3CF3-29B4-D336-094992C51700}"/>
              </a:ext>
            </a:extLst>
          </p:cNvPr>
          <p:cNvSpPr txBox="1"/>
          <p:nvPr/>
        </p:nvSpPr>
        <p:spPr>
          <a:xfrm>
            <a:off x="2416254" y="2569058"/>
            <a:ext cx="1586919" cy="2308324"/>
          </a:xfrm>
          <a:prstGeom prst="rect">
            <a:avLst/>
          </a:prstGeom>
          <a:noFill/>
        </p:spPr>
        <p:txBody>
          <a:bodyPr wrap="square" rtlCol="0">
            <a:spAutoFit/>
          </a:bodyPr>
          <a:lstStyle/>
          <a:p>
            <a:pPr algn="ctr"/>
            <a:r>
              <a:rPr lang="pt-BR" sz="1600" dirty="0">
                <a:solidFill>
                  <a:schemeClr val="bg1">
                    <a:lumMod val="75000"/>
                  </a:schemeClr>
                </a:solidFill>
                <a:latin typeface="Panton Bold" panose="00000800000000000000" pitchFamily="2" charset="0"/>
              </a:rPr>
              <a:t>Em relação à verdadeira Igreja Cristã há duas verdades inegáveis: 1) a Igreja será perseguida; 2) Deus a protegerá!</a:t>
            </a:r>
          </a:p>
        </p:txBody>
      </p:sp>
      <p:pic>
        <p:nvPicPr>
          <p:cNvPr id="2052" name="Picture 4">
            <a:extLst>
              <a:ext uri="{FF2B5EF4-FFF2-40B4-BE49-F238E27FC236}">
                <a16:creationId xmlns:a16="http://schemas.microsoft.com/office/drawing/2014/main" id="{F7BCB1C0-9541-155C-33AA-144BF2F27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514" y="1777004"/>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5">
            <a:extLst>
              <a:ext uri="{FF2B5EF4-FFF2-40B4-BE49-F238E27FC236}">
                <a16:creationId xmlns:a16="http://schemas.microsoft.com/office/drawing/2014/main" id="{5054B53F-E311-A32F-9F47-8B7FC9071E44}"/>
              </a:ext>
            </a:extLst>
          </p:cNvPr>
          <p:cNvSpPr txBox="1">
            <a:spLocks/>
          </p:cNvSpPr>
          <p:nvPr/>
        </p:nvSpPr>
        <p:spPr>
          <a:xfrm>
            <a:off x="311523" y="663917"/>
            <a:ext cx="1909163" cy="14479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TEXTO ÁUREO</a:t>
            </a:r>
          </a:p>
        </p:txBody>
      </p:sp>
      <p:pic>
        <p:nvPicPr>
          <p:cNvPr id="2" name="Imagem 1">
            <a:extLst>
              <a:ext uri="{FF2B5EF4-FFF2-40B4-BE49-F238E27FC236}">
                <a16:creationId xmlns:a16="http://schemas.microsoft.com/office/drawing/2014/main" id="{83E5A1D0-63E6-B83E-A2D5-2E739D66E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148114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2203-8B1A-A63A-A41A-D5E1B7CC4C32}"/>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77C0D135-D97F-0126-63D7-54A4BCD2C26A}"/>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0C8AA857-15E8-D0E9-59E6-480ADA11B96F}"/>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5CCCA08F-2ADE-DD6D-6DE0-17CBE0A237BD}"/>
              </a:ext>
            </a:extLst>
          </p:cNvPr>
          <p:cNvSpPr txBox="1"/>
          <p:nvPr/>
        </p:nvSpPr>
        <p:spPr>
          <a:xfrm>
            <a:off x="612978" y="2040692"/>
            <a:ext cx="9697669" cy="3970318"/>
          </a:xfrm>
          <a:prstGeom prst="rect">
            <a:avLst/>
          </a:prstGeom>
          <a:noFill/>
        </p:spPr>
        <p:txBody>
          <a:bodyPr wrap="square" rtlCol="0">
            <a:spAutoFit/>
          </a:bodyPr>
          <a:lstStyle/>
          <a:p>
            <a:r>
              <a:rPr lang="pt-BR" sz="2100" dirty="0">
                <a:latin typeface="Panton Bold" panose="00000800000000000000" pitchFamily="2" charset="0"/>
              </a:rPr>
              <a:t>Atos 5:25-32</a:t>
            </a:r>
          </a:p>
          <a:p>
            <a:r>
              <a:rPr lang="pt-BR" sz="2100" dirty="0">
                <a:latin typeface="Panton" panose="00000500000000000000" pitchFamily="2" charset="0"/>
              </a:rPr>
              <a:t>25 - E, chegando um, anunciou-lhes, dizendo: Eis que os homens que encerrastes na prisão estão no templo e ensinam ao povo.</a:t>
            </a:r>
          </a:p>
          <a:p>
            <a:r>
              <a:rPr lang="pt-BR" sz="2100" dirty="0">
                <a:latin typeface="Panton" panose="00000500000000000000" pitchFamily="2" charset="0"/>
              </a:rPr>
              <a:t>26 - Então, foi o capitão com os servidores e os trouxe, não com violência (porque temiam ser apedrejados pelo povo).</a:t>
            </a:r>
          </a:p>
          <a:p>
            <a:r>
              <a:rPr lang="pt-BR" sz="2100" dirty="0">
                <a:latin typeface="Panton" panose="00000500000000000000" pitchFamily="2" charset="0"/>
              </a:rPr>
              <a:t>27 - E, trazendo-os, os apresentaram ao conselho. E o sumo sacerdote os interrogou, dizendo:</a:t>
            </a:r>
          </a:p>
          <a:p>
            <a:r>
              <a:rPr lang="pt-BR" sz="2100" dirty="0">
                <a:latin typeface="Panton" panose="00000500000000000000" pitchFamily="2" charset="0"/>
              </a:rPr>
              <a:t>28 - Não vos admoestamos nós expressamente que não ensinásseis nesse nome? E eis que enchestes Jerusalém dessa vossa doutrina e quereis lançar sobre nós o sangue desse homem.</a:t>
            </a:r>
          </a:p>
          <a:p>
            <a:r>
              <a:rPr lang="pt-BR" sz="2100" dirty="0">
                <a:latin typeface="Panton" panose="00000500000000000000" pitchFamily="2" charset="0"/>
              </a:rPr>
              <a:t>29 - Porém, respondendo Pedro e os apóstolos, disseram: Mais importa obedecer a Deus do que aos homens.</a:t>
            </a:r>
          </a:p>
        </p:txBody>
      </p:sp>
      <p:pic>
        <p:nvPicPr>
          <p:cNvPr id="2" name="Imagem 1">
            <a:extLst>
              <a:ext uri="{FF2B5EF4-FFF2-40B4-BE49-F238E27FC236}">
                <a16:creationId xmlns:a16="http://schemas.microsoft.com/office/drawing/2014/main" id="{246A31B2-43DF-5C3B-EBB4-64BE88170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053151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539D1-1E1F-9EED-2598-5977C437F9F3}"/>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6BBDDDCC-83A1-F2A7-4B2E-5C48E7BC2C1F}"/>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97AC5FAB-5D74-819A-DDB4-6B242A85BD46}"/>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8571CD6D-4814-530D-A799-4AF4CA9179C7}"/>
              </a:ext>
            </a:extLst>
          </p:cNvPr>
          <p:cNvSpPr txBox="1"/>
          <p:nvPr/>
        </p:nvSpPr>
        <p:spPr>
          <a:xfrm>
            <a:off x="612978" y="2040692"/>
            <a:ext cx="9697669" cy="3970318"/>
          </a:xfrm>
          <a:prstGeom prst="rect">
            <a:avLst/>
          </a:prstGeom>
          <a:noFill/>
        </p:spPr>
        <p:txBody>
          <a:bodyPr wrap="square" rtlCol="0">
            <a:spAutoFit/>
          </a:bodyPr>
          <a:lstStyle/>
          <a:p>
            <a:r>
              <a:rPr lang="pt-BR" sz="2100" dirty="0">
                <a:latin typeface="Panton Bold" panose="00000800000000000000" pitchFamily="2" charset="0"/>
              </a:rPr>
              <a:t>Atos 5:25-32</a:t>
            </a:r>
          </a:p>
          <a:p>
            <a:r>
              <a:rPr lang="pt-BR" sz="2100" dirty="0">
                <a:latin typeface="Panton" panose="00000500000000000000" pitchFamily="2" charset="0"/>
              </a:rPr>
              <a:t>30 - O Deus de nossos pais ressuscitou a Jesus, ao qual vós matastes, suspendendo-o no madeiro.</a:t>
            </a:r>
          </a:p>
          <a:p>
            <a:r>
              <a:rPr lang="pt-BR" sz="2100" dirty="0">
                <a:latin typeface="Panton" panose="00000500000000000000" pitchFamily="2" charset="0"/>
              </a:rPr>
              <a:t>31 - Deus, com a sua destra, o elevou a Príncipe e Salvador, para dar a Israel o arrependimento e remissão dos pecados.</a:t>
            </a:r>
          </a:p>
          <a:p>
            <a:r>
              <a:rPr lang="pt-BR" sz="2100" dirty="0">
                <a:latin typeface="Panton" panose="00000500000000000000" pitchFamily="2" charset="0"/>
              </a:rPr>
              <a:t>32 - E nós somos testemunhas acerca destas palavras, nós e também o Espírito Santo, que Deus deu àqueles que lhe obedecem.</a:t>
            </a:r>
          </a:p>
          <a:p>
            <a:endParaRPr lang="pt-BR" sz="2100" dirty="0">
              <a:latin typeface="Panton" panose="00000500000000000000" pitchFamily="2" charset="0"/>
            </a:endParaRPr>
          </a:p>
          <a:p>
            <a:r>
              <a:rPr lang="pt-BR" sz="2100" dirty="0">
                <a:latin typeface="Panton Bold" panose="00000800000000000000" pitchFamily="2" charset="0"/>
              </a:rPr>
              <a:t>Atos 12:1-5</a:t>
            </a:r>
          </a:p>
          <a:p>
            <a:r>
              <a:rPr lang="pt-BR" sz="2100" dirty="0">
                <a:latin typeface="Panton" panose="00000500000000000000" pitchFamily="2" charset="0"/>
              </a:rPr>
              <a:t>1 - Por aquele mesmo tempo, o rei Herodes estendeu as mãos sobre alguns da igreja para os maltratar;</a:t>
            </a:r>
          </a:p>
          <a:p>
            <a:r>
              <a:rPr lang="pt-BR" sz="2100" dirty="0">
                <a:latin typeface="Panton" panose="00000500000000000000" pitchFamily="2" charset="0"/>
              </a:rPr>
              <a:t>2 - e matou à espada Tiago, irmão de João.</a:t>
            </a:r>
          </a:p>
        </p:txBody>
      </p:sp>
      <p:pic>
        <p:nvPicPr>
          <p:cNvPr id="2" name="Imagem 1">
            <a:extLst>
              <a:ext uri="{FF2B5EF4-FFF2-40B4-BE49-F238E27FC236}">
                <a16:creationId xmlns:a16="http://schemas.microsoft.com/office/drawing/2014/main" id="{A18F62F0-678C-0D62-C6FF-B3A8EDDDE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208496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3274E-985B-B5C3-7376-7C1EB81D3E39}"/>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E8398A3B-79F5-9C2C-17D5-243A44510FF8}"/>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FF901108-4B95-EFB9-5962-F73253A9D3DB}"/>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390C5650-F3B3-F490-99E6-61586E48411E}"/>
              </a:ext>
            </a:extLst>
          </p:cNvPr>
          <p:cNvSpPr txBox="1"/>
          <p:nvPr/>
        </p:nvSpPr>
        <p:spPr>
          <a:xfrm>
            <a:off x="612978" y="2040692"/>
            <a:ext cx="9697669" cy="2677656"/>
          </a:xfrm>
          <a:prstGeom prst="rect">
            <a:avLst/>
          </a:prstGeom>
          <a:noFill/>
        </p:spPr>
        <p:txBody>
          <a:bodyPr wrap="square" rtlCol="0">
            <a:spAutoFit/>
          </a:bodyPr>
          <a:lstStyle/>
          <a:p>
            <a:r>
              <a:rPr lang="pt-BR" sz="2100" dirty="0">
                <a:latin typeface="Panton Bold" panose="00000800000000000000" pitchFamily="2" charset="0"/>
              </a:rPr>
              <a:t>Atos 12:1-5</a:t>
            </a:r>
          </a:p>
          <a:p>
            <a:r>
              <a:rPr lang="pt-BR" sz="2100" dirty="0">
                <a:latin typeface="Panton" panose="00000500000000000000" pitchFamily="2" charset="0"/>
              </a:rPr>
              <a:t>3 - E, vendo que isso agradara aos judeus, continuou, mandando prender também a Pedro. E eram os dias dos asmos.</a:t>
            </a:r>
          </a:p>
          <a:p>
            <a:r>
              <a:rPr lang="pt-BR" sz="2100" dirty="0">
                <a:latin typeface="Panton" panose="00000500000000000000" pitchFamily="2" charset="0"/>
              </a:rPr>
              <a:t>4 - E, havendo-o prendido, o encerrou na prisão, entregando-o a quatro quaternos de soldados, para que o guardassem, querendo apresentá-lo ao povo depois da Páscoa.</a:t>
            </a:r>
          </a:p>
          <a:p>
            <a:r>
              <a:rPr lang="pt-BR" sz="2100" dirty="0">
                <a:latin typeface="Panton" panose="00000500000000000000" pitchFamily="2" charset="0"/>
              </a:rPr>
              <a:t>5 - Pedro, pois, era guardado na prisão; mas a igreja fazia contínua oração por ele a Deus.</a:t>
            </a:r>
          </a:p>
        </p:txBody>
      </p:sp>
      <p:pic>
        <p:nvPicPr>
          <p:cNvPr id="2" name="Imagem 1">
            <a:extLst>
              <a:ext uri="{FF2B5EF4-FFF2-40B4-BE49-F238E27FC236}">
                <a16:creationId xmlns:a16="http://schemas.microsoft.com/office/drawing/2014/main" id="{CD04E890-E7FC-00F6-EC89-825CD85CA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524955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8"/>
            <a:ext cx="3214690" cy="4200409"/>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OBJETIVOS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300180" y="3666277"/>
            <a:ext cx="3214689" cy="1446550"/>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Explicar os motivos e as esferas da perseguição enfrentada pela Igreja Primitiva</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69"/>
            <a:ext cx="3214690" cy="4186327"/>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681904" y="3659182"/>
            <a:ext cx="3214690" cy="1446550"/>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Demonstrar como Deus protegeu sua Igreja através de livramentos e da intercessão</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70"/>
            <a:ext cx="3214690" cy="4186326"/>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092932" y="3659182"/>
            <a:ext cx="3214690" cy="1446550"/>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Encorajar os alunos a permanecerem firmes na fé, mesmo diante das adversidades</a:t>
            </a:r>
          </a:p>
        </p:txBody>
      </p:sp>
      <p:pic>
        <p:nvPicPr>
          <p:cNvPr id="2" name="Imagem 1">
            <a:extLst>
              <a:ext uri="{FF2B5EF4-FFF2-40B4-BE49-F238E27FC236}">
                <a16:creationId xmlns:a16="http://schemas.microsoft.com/office/drawing/2014/main" id="{DA32A155-2BE8-1853-8AE6-8086D73A4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82151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anim calcmode="lin" valueType="num">
                                      <p:cBhvr>
                                        <p:cTn id="12" dur="2000" fill="hold"/>
                                        <p:tgtEl>
                                          <p:spTgt spid="45"/>
                                        </p:tgtEl>
                                        <p:attrNameLst>
                                          <p:attrName>ppt_w</p:attrName>
                                        </p:attrNameLst>
                                      </p:cBhvr>
                                      <p:tavLst>
                                        <p:tav tm="0" fmla="#ppt_w*sin(2.5*pi*$)">
                                          <p:val>
                                            <p:fltVal val="0"/>
                                          </p:val>
                                        </p:tav>
                                        <p:tav tm="100000">
                                          <p:val>
                                            <p:fltVal val="1"/>
                                          </p:val>
                                        </p:tav>
                                      </p:tavLst>
                                    </p:anim>
                                    <p:anim calcmode="lin" valueType="num">
                                      <p:cBhvr>
                                        <p:cTn id="13" dur="2000" fill="hold"/>
                                        <p:tgtEl>
                                          <p:spTgt spid="4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3500"/>
                            </p:stCondLst>
                            <p:childTnLst>
                              <p:par>
                                <p:cTn id="26" presetID="45"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2000"/>
                                        <p:tgtEl>
                                          <p:spTgt spid="53"/>
                                        </p:tgtEl>
                                      </p:cBhvr>
                                    </p:animEffect>
                                    <p:anim calcmode="lin" valueType="num">
                                      <p:cBhvr>
                                        <p:cTn id="29" dur="2000" fill="hold"/>
                                        <p:tgtEl>
                                          <p:spTgt spid="53"/>
                                        </p:tgtEl>
                                        <p:attrNameLst>
                                          <p:attrName>ppt_w</p:attrName>
                                        </p:attrNameLst>
                                      </p:cBhvr>
                                      <p:tavLst>
                                        <p:tav tm="0" fmla="#ppt_w*sin(2.5*pi*$)">
                                          <p:val>
                                            <p:fltVal val="0"/>
                                          </p:val>
                                        </p:tav>
                                        <p:tav tm="100000">
                                          <p:val>
                                            <p:fltVal val="1"/>
                                          </p:val>
                                        </p:tav>
                                      </p:tavLst>
                                    </p:anim>
                                    <p:anim calcmode="lin" valueType="num">
                                      <p:cBhvr>
                                        <p:cTn id="30" dur="2000" fill="hold"/>
                                        <p:tgtEl>
                                          <p:spTgt spid="53"/>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6000"/>
                            </p:stCondLst>
                            <p:childTnLst>
                              <p:par>
                                <p:cTn id="42" presetID="45"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2000"/>
                                        <p:tgtEl>
                                          <p:spTgt spid="57"/>
                                        </p:tgtEl>
                                      </p:cBhvr>
                                    </p:animEffect>
                                    <p:anim calcmode="lin" valueType="num">
                                      <p:cBhvr>
                                        <p:cTn id="45" dur="2000" fill="hold"/>
                                        <p:tgtEl>
                                          <p:spTgt spid="57"/>
                                        </p:tgtEl>
                                        <p:attrNameLst>
                                          <p:attrName>ppt_w</p:attrName>
                                        </p:attrNameLst>
                                      </p:cBhvr>
                                      <p:tavLst>
                                        <p:tav tm="0" fmla="#ppt_w*sin(2.5*pi*$)">
                                          <p:val>
                                            <p:fltVal val="0"/>
                                          </p:val>
                                        </p:tav>
                                        <p:tav tm="100000">
                                          <p:val>
                                            <p:fltVal val="1"/>
                                          </p:val>
                                        </p:tav>
                                      </p:tavLst>
                                    </p:anim>
                                    <p:anim calcmode="lin" valueType="num">
                                      <p:cBhvr>
                                        <p:cTn id="46" dur="2000" fill="hold"/>
                                        <p:tgtEl>
                                          <p:spTgt spid="57"/>
                                        </p:tgtEl>
                                        <p:attrNameLst>
                                          <p:attrName>ppt_h</p:attrName>
                                        </p:attrNameLst>
                                      </p:cBhvr>
                                      <p:tavLst>
                                        <p:tav tm="0">
                                          <p:val>
                                            <p:strVal val="#ppt_h"/>
                                          </p:val>
                                        </p:tav>
                                        <p:tav tm="100000">
                                          <p:val>
                                            <p:strVal val="#ppt_h"/>
                                          </p:val>
                                        </p:tav>
                                      </p:tavLst>
                                    </p:anim>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8"/>
            <a:ext cx="3214690" cy="4247705"/>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RESUMO DOS PONTOS E SUBPONTOS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458891" y="3666277"/>
            <a:ext cx="2905864" cy="2085186"/>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 - A IGREJA PERSEGUIDA</a:t>
            </a:r>
          </a:p>
          <a:p>
            <a:pPr algn="ctr"/>
            <a:r>
              <a:rPr lang="pt-BR" sz="1850" dirty="0">
                <a:solidFill>
                  <a:schemeClr val="accent2">
                    <a:lumMod val="75000"/>
                  </a:schemeClr>
                </a:solidFill>
                <a:latin typeface="Panton Bold" panose="00000800000000000000" pitchFamily="2" charset="0"/>
              </a:rPr>
              <a:t>1 - Os perseguidores</a:t>
            </a:r>
          </a:p>
          <a:p>
            <a:pPr algn="ctr"/>
            <a:r>
              <a:rPr lang="pt-BR" sz="1850" dirty="0">
                <a:solidFill>
                  <a:schemeClr val="accent2">
                    <a:lumMod val="75000"/>
                  </a:schemeClr>
                </a:solidFill>
                <a:latin typeface="Panton Bold" panose="00000800000000000000" pitchFamily="2" charset="0"/>
              </a:rPr>
              <a:t>2 - Esferas da perseguição</a:t>
            </a:r>
          </a:p>
          <a:p>
            <a:pPr algn="ctr"/>
            <a:r>
              <a:rPr lang="pt-BR" sz="1850" dirty="0">
                <a:solidFill>
                  <a:schemeClr val="accent2">
                    <a:lumMod val="75000"/>
                  </a:schemeClr>
                </a:solidFill>
                <a:latin typeface="Panton Bold" panose="00000800000000000000" pitchFamily="2" charset="0"/>
              </a:rPr>
              <a:t>3 - A Igreja enfrentará oposição</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70"/>
            <a:ext cx="3214690" cy="4247706"/>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846786" y="3659182"/>
            <a:ext cx="2900855" cy="1231106"/>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II - A IGREJA PROTEGIDA</a:t>
            </a:r>
          </a:p>
          <a:p>
            <a:pPr algn="ctr"/>
            <a:r>
              <a:rPr lang="pt-BR" sz="1850" dirty="0">
                <a:solidFill>
                  <a:schemeClr val="accent2">
                    <a:lumMod val="75000"/>
                  </a:schemeClr>
                </a:solidFill>
                <a:latin typeface="Panton Bold" panose="00000800000000000000" pitchFamily="2" charset="0"/>
              </a:rPr>
              <a:t>1 - Um anjo de Deus</a:t>
            </a:r>
          </a:p>
          <a:p>
            <a:pPr algn="ctr"/>
            <a:r>
              <a:rPr lang="pt-BR" sz="1850" dirty="0">
                <a:solidFill>
                  <a:schemeClr val="accent2">
                    <a:lumMod val="75000"/>
                  </a:schemeClr>
                </a:solidFill>
                <a:latin typeface="Panton Bold" panose="00000800000000000000" pitchFamily="2" charset="0"/>
              </a:rPr>
              <a:t>2 - A intercessão da Igreja</a:t>
            </a:r>
          </a:p>
          <a:p>
            <a:pPr algn="ctr"/>
            <a:r>
              <a:rPr lang="pt-BR" sz="1850" dirty="0">
                <a:solidFill>
                  <a:schemeClr val="accent2">
                    <a:lumMod val="75000"/>
                  </a:schemeClr>
                </a:solidFill>
                <a:latin typeface="Panton Bold" panose="00000800000000000000" pitchFamily="2" charset="0"/>
              </a:rPr>
              <a:t>3 - O valor da oração</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69"/>
            <a:ext cx="3214690" cy="4247705"/>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220607" y="3659182"/>
            <a:ext cx="2963918" cy="946413"/>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III - A IGREJA DESTEMIDA</a:t>
            </a:r>
          </a:p>
          <a:p>
            <a:pPr algn="ctr"/>
            <a:r>
              <a:rPr lang="pt-BR" sz="1850" dirty="0">
                <a:solidFill>
                  <a:schemeClr val="accent2">
                    <a:lumMod val="75000"/>
                  </a:schemeClr>
                </a:solidFill>
                <a:latin typeface="Panton Bold" panose="00000800000000000000" pitchFamily="2" charset="0"/>
              </a:rPr>
              <a:t>1 - Testemunho com poder</a:t>
            </a:r>
          </a:p>
          <a:p>
            <a:pPr algn="ctr"/>
            <a:r>
              <a:rPr lang="pt-BR" sz="1850" dirty="0">
                <a:solidFill>
                  <a:schemeClr val="accent2">
                    <a:lumMod val="75000"/>
                  </a:schemeClr>
                </a:solidFill>
                <a:latin typeface="Panton Bold" panose="00000800000000000000" pitchFamily="2" charset="0"/>
              </a:rPr>
              <a:t>2 - Convictos de sua fé</a:t>
            </a:r>
          </a:p>
        </p:txBody>
      </p:sp>
      <p:pic>
        <p:nvPicPr>
          <p:cNvPr id="2" name="Imagem 1">
            <a:extLst>
              <a:ext uri="{FF2B5EF4-FFF2-40B4-BE49-F238E27FC236}">
                <a16:creationId xmlns:a16="http://schemas.microsoft.com/office/drawing/2014/main" id="{04071F01-03B8-94E9-CAEF-52A9F6076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321984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anim calcmode="lin" valueType="num">
                                      <p:cBhvr>
                                        <p:cTn id="12" dur="2000" fill="hold"/>
                                        <p:tgtEl>
                                          <p:spTgt spid="45"/>
                                        </p:tgtEl>
                                        <p:attrNameLst>
                                          <p:attrName>ppt_w</p:attrName>
                                        </p:attrNameLst>
                                      </p:cBhvr>
                                      <p:tavLst>
                                        <p:tav tm="0" fmla="#ppt_w*sin(2.5*pi*$)">
                                          <p:val>
                                            <p:fltVal val="0"/>
                                          </p:val>
                                        </p:tav>
                                        <p:tav tm="100000">
                                          <p:val>
                                            <p:fltVal val="1"/>
                                          </p:val>
                                        </p:tav>
                                      </p:tavLst>
                                    </p:anim>
                                    <p:anim calcmode="lin" valueType="num">
                                      <p:cBhvr>
                                        <p:cTn id="13" dur="2000" fill="hold"/>
                                        <p:tgtEl>
                                          <p:spTgt spid="4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3500"/>
                            </p:stCondLst>
                            <p:childTnLst>
                              <p:par>
                                <p:cTn id="26" presetID="45"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2000"/>
                                        <p:tgtEl>
                                          <p:spTgt spid="53"/>
                                        </p:tgtEl>
                                      </p:cBhvr>
                                    </p:animEffect>
                                    <p:anim calcmode="lin" valueType="num">
                                      <p:cBhvr>
                                        <p:cTn id="29" dur="2000" fill="hold"/>
                                        <p:tgtEl>
                                          <p:spTgt spid="53"/>
                                        </p:tgtEl>
                                        <p:attrNameLst>
                                          <p:attrName>ppt_w</p:attrName>
                                        </p:attrNameLst>
                                      </p:cBhvr>
                                      <p:tavLst>
                                        <p:tav tm="0" fmla="#ppt_w*sin(2.5*pi*$)">
                                          <p:val>
                                            <p:fltVal val="0"/>
                                          </p:val>
                                        </p:tav>
                                        <p:tav tm="100000">
                                          <p:val>
                                            <p:fltVal val="1"/>
                                          </p:val>
                                        </p:tav>
                                      </p:tavLst>
                                    </p:anim>
                                    <p:anim calcmode="lin" valueType="num">
                                      <p:cBhvr>
                                        <p:cTn id="30" dur="2000" fill="hold"/>
                                        <p:tgtEl>
                                          <p:spTgt spid="53"/>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6000"/>
                            </p:stCondLst>
                            <p:childTnLst>
                              <p:par>
                                <p:cTn id="42" presetID="45"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2000"/>
                                        <p:tgtEl>
                                          <p:spTgt spid="57"/>
                                        </p:tgtEl>
                                      </p:cBhvr>
                                    </p:animEffect>
                                    <p:anim calcmode="lin" valueType="num">
                                      <p:cBhvr>
                                        <p:cTn id="45" dur="2000" fill="hold"/>
                                        <p:tgtEl>
                                          <p:spTgt spid="57"/>
                                        </p:tgtEl>
                                        <p:attrNameLst>
                                          <p:attrName>ppt_w</p:attrName>
                                        </p:attrNameLst>
                                      </p:cBhvr>
                                      <p:tavLst>
                                        <p:tav tm="0" fmla="#ppt_w*sin(2.5*pi*$)">
                                          <p:val>
                                            <p:fltVal val="0"/>
                                          </p:val>
                                        </p:tav>
                                        <p:tav tm="100000">
                                          <p:val>
                                            <p:fltVal val="1"/>
                                          </p:val>
                                        </p:tav>
                                      </p:tavLst>
                                    </p:anim>
                                    <p:anim calcmode="lin" valueType="num">
                                      <p:cBhvr>
                                        <p:cTn id="46" dur="2000" fill="hold"/>
                                        <p:tgtEl>
                                          <p:spTgt spid="57"/>
                                        </p:tgtEl>
                                        <p:attrNameLst>
                                          <p:attrName>ppt_h</p:attrName>
                                        </p:attrNameLst>
                                      </p:cBhvr>
                                      <p:tavLst>
                                        <p:tav tm="0">
                                          <p:val>
                                            <p:strVal val="#ppt_h"/>
                                          </p:val>
                                        </p:tav>
                                        <p:tav tm="100000">
                                          <p:val>
                                            <p:strVal val="#ppt_h"/>
                                          </p:val>
                                        </p:tav>
                                      </p:tavLst>
                                    </p:anim>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18176</TotalTime>
  <Words>2977</Words>
  <Application>Microsoft Office PowerPoint</Application>
  <PresentationFormat>Widescreen</PresentationFormat>
  <Paragraphs>143</Paragraphs>
  <Slides>21</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21</vt:i4>
      </vt:variant>
    </vt:vector>
  </HeadingPairs>
  <TitlesOfParts>
    <vt:vector size="29" baseType="lpstr">
      <vt:lpstr>Panton Black</vt:lpstr>
      <vt:lpstr>Panton ExtraBold</vt:lpstr>
      <vt:lpstr>Panton Bold</vt:lpstr>
      <vt:lpstr>Calibri Light</vt:lpstr>
      <vt:lpstr>Panton</vt:lpstr>
      <vt:lpstr>Calibri</vt:lpstr>
      <vt:lpstr>Arial</vt:lpstr>
      <vt:lpstr>Tema do Office</vt:lpstr>
      <vt:lpstr>Uma Igreja que  não teme a Perseguição</vt:lpstr>
      <vt:lpstr>TEXTO ÁUREO</vt:lpstr>
      <vt:lpstr>TEXTO ÁUREO</vt:lpstr>
      <vt:lpstr>Apresentação do PowerPoint</vt:lpstr>
      <vt:lpstr>LEITURA BÍBLICA EM CLASSE</vt:lpstr>
      <vt:lpstr>LEITURA BÍBLICA EM CLASSE</vt:lpstr>
      <vt:lpstr>LEITURA BÍBLICA EM CLASSE</vt:lpstr>
      <vt:lpstr>OBJETIVOS</vt:lpstr>
      <vt:lpstr>RESUMO DOS PONTOS E SUBPONTOS</vt:lpstr>
      <vt:lpstr>INTRODUÇÃO</vt:lpstr>
      <vt:lpstr>I - A IGREJA PERSEGUIDA</vt:lpstr>
      <vt:lpstr>I - A IGREJA PERSEGUIDA</vt:lpstr>
      <vt:lpstr>I - A IGREJA PERSEGUIDA</vt:lpstr>
      <vt:lpstr>II - A IGREJA PROTEGIDA</vt:lpstr>
      <vt:lpstr>II - A IGREJA PROTEGIDA</vt:lpstr>
      <vt:lpstr>II - A IGREJA PROTEGIDA</vt:lpstr>
      <vt:lpstr>III - A IGREJA DESTEMIDA</vt:lpstr>
      <vt:lpstr>III - A IGREJA DESTEMIDA</vt:lpstr>
      <vt:lpstr>CONCLUSÃO</vt:lpstr>
      <vt:lpstr>QUESTIONÁRIO</vt:lpstr>
      <vt:lpstr>QUESTIONÁRIO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ILUMINAÇÃO ESPIRITUAL DO CRENTE</dc:title>
  <dc:creator>Daladier Lima Santos</dc:creator>
  <cp:lastModifiedBy>Daladier Lima Santos</cp:lastModifiedBy>
  <cp:revision>36</cp:revision>
  <dcterms:created xsi:type="dcterms:W3CDTF">2020-04-19T11:00:48Z</dcterms:created>
  <dcterms:modified xsi:type="dcterms:W3CDTF">2025-08-16T12:30:34Z</dcterms:modified>
</cp:coreProperties>
</file>