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2"/>
  </p:notesMasterIdLst>
  <p:sldIdLst>
    <p:sldId id="375" r:id="rId2"/>
    <p:sldId id="479" r:id="rId3"/>
    <p:sldId id="480" r:id="rId4"/>
    <p:sldId id="481" r:id="rId5"/>
    <p:sldId id="525" r:id="rId6"/>
    <p:sldId id="531" r:id="rId7"/>
    <p:sldId id="321" r:id="rId8"/>
    <p:sldId id="515" r:id="rId9"/>
    <p:sldId id="516" r:id="rId10"/>
    <p:sldId id="487" r:id="rId11"/>
    <p:sldId id="488" r:id="rId12"/>
    <p:sldId id="489" r:id="rId13"/>
    <p:sldId id="532" r:id="rId14"/>
    <p:sldId id="533" r:id="rId15"/>
    <p:sldId id="534" r:id="rId16"/>
    <p:sldId id="535" r:id="rId17"/>
    <p:sldId id="536" r:id="rId18"/>
    <p:sldId id="496" r:id="rId19"/>
    <p:sldId id="497" r:id="rId20"/>
    <p:sldId id="514" r:id="rId21"/>
  </p:sldIdLst>
  <p:sldSz cx="12192000" cy="6858000"/>
  <p:notesSz cx="6858000" cy="9144000"/>
  <p:embeddedFontLst>
    <p:embeddedFont>
      <p:font typeface="Panton" panose="00000500000000000000" pitchFamily="2" charset="0"/>
      <p:regular r:id="rId23"/>
    </p:embeddedFont>
    <p:embeddedFont>
      <p:font typeface="Panton Black" panose="00000A00000000000000" pitchFamily="2" charset="0"/>
      <p:bold r:id="rId24"/>
    </p:embeddedFont>
    <p:embeddedFont>
      <p:font typeface="Panton Bold" panose="00000800000000000000" pitchFamily="2" charset="0"/>
      <p:bold r:id="rId25"/>
    </p:embeddedFont>
    <p:embeddedFont>
      <p:font typeface="Panton ExtraBold" panose="00000900000000000000" pitchFamily="2" charset="0"/>
      <p:bold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  <a:srgbClr val="E9B616"/>
    <a:srgbClr val="D7C963"/>
    <a:srgbClr val="F5D345"/>
    <a:srgbClr val="FFEA8F"/>
    <a:srgbClr val="FFD93A"/>
    <a:srgbClr val="FFDF5C"/>
    <a:srgbClr val="CC410E"/>
    <a:srgbClr val="A18D32"/>
    <a:srgbClr val="F37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859D2-D622-41A3-8C7A-EF9B3F78B5D3}" v="176" dt="2025-08-03T20:22:52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3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adier Lima Santos" userId="0434de8674cb0d30" providerId="LiveId" clId="{619859D2-D622-41A3-8C7A-EF9B3F78B5D3}"/>
    <pc:docChg chg="undo redo custSel addSld delSld modSld">
      <pc:chgData name="Daladier Lima Santos" userId="0434de8674cb0d30" providerId="LiveId" clId="{619859D2-D622-41A3-8C7A-EF9B3F78B5D3}" dt="2025-08-03T20:23:04.524" v="303" actId="1035"/>
      <pc:docMkLst>
        <pc:docMk/>
      </pc:docMkLst>
      <pc:sldChg chg="modSp mod modAnim">
        <pc:chgData name="Daladier Lima Santos" userId="0434de8674cb0d30" providerId="LiveId" clId="{619859D2-D622-41A3-8C7A-EF9B3F78B5D3}" dt="2025-08-03T19:56:57.928" v="61"/>
        <pc:sldMkLst>
          <pc:docMk/>
          <pc:sldMk cId="2821517358" sldId="321"/>
        </pc:sldMkLst>
        <pc:spChg chg="mod">
          <ac:chgData name="Daladier Lima Santos" userId="0434de8674cb0d30" providerId="LiveId" clId="{619859D2-D622-41A3-8C7A-EF9B3F78B5D3}" dt="2025-08-03T19:55:23.768" v="51"/>
          <ac:spMkLst>
            <pc:docMk/>
            <pc:sldMk cId="2821517358" sldId="321"/>
            <ac:spMk id="5" creationId="{0823D7C2-6D80-8F1E-715C-0ED61A3A13C1}"/>
          </ac:spMkLst>
        </pc:spChg>
        <pc:spChg chg="mod">
          <ac:chgData name="Daladier Lima Santos" userId="0434de8674cb0d30" providerId="LiveId" clId="{619859D2-D622-41A3-8C7A-EF9B3F78B5D3}" dt="2025-08-03T19:55:39.481" v="53"/>
          <ac:spMkLst>
            <pc:docMk/>
            <pc:sldMk cId="2821517358" sldId="321"/>
            <ac:spMk id="36" creationId="{BDB7E470-0E5B-CA82-6AEB-F711BDB7C232}"/>
          </ac:spMkLst>
        </pc:spChg>
        <pc:spChg chg="mod">
          <ac:chgData name="Daladier Lima Santos" userId="0434de8674cb0d30" providerId="LiveId" clId="{619859D2-D622-41A3-8C7A-EF9B3F78B5D3}" dt="2025-08-03T19:55:31.216" v="52"/>
          <ac:spMkLst>
            <pc:docMk/>
            <pc:sldMk cId="2821517358" sldId="321"/>
            <ac:spMk id="37" creationId="{E70E4088-E97A-1486-DC75-A0B9D837CBD2}"/>
          </ac:spMkLst>
        </pc:spChg>
        <pc:spChg chg="mod">
          <ac:chgData name="Daladier Lima Santos" userId="0434de8674cb0d30" providerId="LiveId" clId="{619859D2-D622-41A3-8C7A-EF9B3F78B5D3}" dt="2025-08-03T19:55:56.084" v="55" actId="1076"/>
          <ac:spMkLst>
            <pc:docMk/>
            <pc:sldMk cId="2821517358" sldId="321"/>
            <ac:spMk id="45" creationId="{056DDC3E-CBC8-DEFB-7F60-54CB51E298FD}"/>
          </ac:spMkLst>
        </pc:spChg>
      </pc:sldChg>
      <pc:sldChg chg="modSp">
        <pc:chgData name="Daladier Lima Santos" userId="0434de8674cb0d30" providerId="LiveId" clId="{619859D2-D622-41A3-8C7A-EF9B3F78B5D3}" dt="2025-08-03T19:51:20.027" v="28" actId="20577"/>
        <pc:sldMkLst>
          <pc:docMk/>
          <pc:sldMk cId="3816625619" sldId="375"/>
        </pc:sldMkLst>
        <pc:spChg chg="mod">
          <ac:chgData name="Daladier Lima Santos" userId="0434de8674cb0d30" providerId="LiveId" clId="{619859D2-D622-41A3-8C7A-EF9B3F78B5D3}" dt="2025-08-03T19:51:12.244" v="1" actId="20577"/>
          <ac:spMkLst>
            <pc:docMk/>
            <pc:sldMk cId="3816625619" sldId="375"/>
            <ac:spMk id="5" creationId="{3C2A3371-23EB-00A1-2BCE-FCF3C1943DE7}"/>
          </ac:spMkLst>
        </pc:spChg>
        <pc:spChg chg="mod">
          <ac:chgData name="Daladier Lima Santos" userId="0434de8674cb0d30" providerId="LiveId" clId="{619859D2-D622-41A3-8C7A-EF9B3F78B5D3}" dt="2025-08-03T19:51:20.027" v="28" actId="20577"/>
          <ac:spMkLst>
            <pc:docMk/>
            <pc:sldMk cId="3816625619" sldId="375"/>
            <ac:spMk id="16" creationId="{CB554169-CB08-4B92-A1EE-27A5D20D150E}"/>
          </ac:spMkLst>
        </pc:spChg>
      </pc:sldChg>
      <pc:sldChg chg="modSp">
        <pc:chgData name="Daladier Lima Santos" userId="0434de8674cb0d30" providerId="LiveId" clId="{619859D2-D622-41A3-8C7A-EF9B3F78B5D3}" dt="2025-08-03T19:52:38.952" v="35"/>
        <pc:sldMkLst>
          <pc:docMk/>
          <pc:sldMk cId="239925401" sldId="479"/>
        </pc:sldMkLst>
        <pc:spChg chg="mod">
          <ac:chgData name="Daladier Lima Santos" userId="0434de8674cb0d30" providerId="LiveId" clId="{619859D2-D622-41A3-8C7A-EF9B3F78B5D3}" dt="2025-08-03T19:52:21.956" v="32"/>
          <ac:spMkLst>
            <pc:docMk/>
            <pc:sldMk cId="239925401" sldId="479"/>
            <ac:spMk id="6" creationId="{8D0EC274-1820-31E0-0282-D178024D0BFB}"/>
          </ac:spMkLst>
        </pc:spChg>
        <pc:spChg chg="mod">
          <ac:chgData name="Daladier Lima Santos" userId="0434de8674cb0d30" providerId="LiveId" clId="{619859D2-D622-41A3-8C7A-EF9B3F78B5D3}" dt="2025-08-03T19:52:38.952" v="35"/>
          <ac:spMkLst>
            <pc:docMk/>
            <pc:sldMk cId="239925401" sldId="479"/>
            <ac:spMk id="10" creationId="{EBAADCA0-0665-3DC2-A843-BDC7AA509634}"/>
          </ac:spMkLst>
        </pc:spChg>
        <pc:spChg chg="mod">
          <ac:chgData name="Daladier Lima Santos" userId="0434de8674cb0d30" providerId="LiveId" clId="{619859D2-D622-41A3-8C7A-EF9B3F78B5D3}" dt="2025-08-03T19:51:59.417" v="29"/>
          <ac:spMkLst>
            <pc:docMk/>
            <pc:sldMk cId="239925401" sldId="479"/>
            <ac:spMk id="20" creationId="{B10409FB-5B30-4C95-B082-6FEFDD711F24}"/>
          </ac:spMkLst>
        </pc:spChg>
      </pc:sldChg>
      <pc:sldChg chg="modSp">
        <pc:chgData name="Daladier Lima Santos" userId="0434de8674cb0d30" providerId="LiveId" clId="{619859D2-D622-41A3-8C7A-EF9B3F78B5D3}" dt="2025-08-03T19:52:42.668" v="36"/>
        <pc:sldMkLst>
          <pc:docMk/>
          <pc:sldMk cId="1587091654" sldId="480"/>
        </pc:sldMkLst>
        <pc:spChg chg="mod">
          <ac:chgData name="Daladier Lima Santos" userId="0434de8674cb0d30" providerId="LiveId" clId="{619859D2-D622-41A3-8C7A-EF9B3F78B5D3}" dt="2025-08-03T19:52:26.870" v="33"/>
          <ac:spMkLst>
            <pc:docMk/>
            <pc:sldMk cId="1587091654" sldId="480"/>
            <ac:spMk id="6" creationId="{8D0EC274-1820-31E0-0282-D178024D0BFB}"/>
          </ac:spMkLst>
        </pc:spChg>
        <pc:spChg chg="mod">
          <ac:chgData name="Daladier Lima Santos" userId="0434de8674cb0d30" providerId="LiveId" clId="{619859D2-D622-41A3-8C7A-EF9B3F78B5D3}" dt="2025-08-03T19:52:42.668" v="36"/>
          <ac:spMkLst>
            <pc:docMk/>
            <pc:sldMk cId="1587091654" sldId="480"/>
            <ac:spMk id="10" creationId="{EBAADCA0-0665-3DC2-A843-BDC7AA509634}"/>
          </ac:spMkLst>
        </pc:spChg>
        <pc:spChg chg="mod">
          <ac:chgData name="Daladier Lima Santos" userId="0434de8674cb0d30" providerId="LiveId" clId="{619859D2-D622-41A3-8C7A-EF9B3F78B5D3}" dt="2025-08-03T19:52:04.420" v="30"/>
          <ac:spMkLst>
            <pc:docMk/>
            <pc:sldMk cId="1587091654" sldId="480"/>
            <ac:spMk id="20" creationId="{B10409FB-5B30-4C95-B082-6FEFDD711F24}"/>
          </ac:spMkLst>
        </pc:spChg>
      </pc:sldChg>
      <pc:sldChg chg="modSp">
        <pc:chgData name="Daladier Lima Santos" userId="0434de8674cb0d30" providerId="LiveId" clId="{619859D2-D622-41A3-8C7A-EF9B3F78B5D3}" dt="2025-08-03T19:52:46.488" v="37"/>
        <pc:sldMkLst>
          <pc:docMk/>
          <pc:sldMk cId="1148114720" sldId="481"/>
        </pc:sldMkLst>
        <pc:spChg chg="mod">
          <ac:chgData name="Daladier Lima Santos" userId="0434de8674cb0d30" providerId="LiveId" clId="{619859D2-D622-41A3-8C7A-EF9B3F78B5D3}" dt="2025-08-03T19:52:46.488" v="37"/>
          <ac:spMkLst>
            <pc:docMk/>
            <pc:sldMk cId="1148114720" sldId="481"/>
            <ac:spMk id="10" creationId="{EBAADCA0-0665-3DC2-A843-BDC7AA509634}"/>
          </ac:spMkLst>
        </pc:spChg>
        <pc:spChg chg="mod">
          <ac:chgData name="Daladier Lima Santos" userId="0434de8674cb0d30" providerId="LiveId" clId="{619859D2-D622-41A3-8C7A-EF9B3F78B5D3}" dt="2025-08-03T19:52:30.377" v="34"/>
          <ac:spMkLst>
            <pc:docMk/>
            <pc:sldMk cId="1148114720" sldId="481"/>
            <ac:spMk id="15" creationId="{656F61CB-3CF3-29B4-D336-094992C51700}"/>
          </ac:spMkLst>
        </pc:spChg>
        <pc:spChg chg="mod">
          <ac:chgData name="Daladier Lima Santos" userId="0434de8674cb0d30" providerId="LiveId" clId="{619859D2-D622-41A3-8C7A-EF9B3F78B5D3}" dt="2025-08-03T19:52:09.198" v="31"/>
          <ac:spMkLst>
            <pc:docMk/>
            <pc:sldMk cId="1148114720" sldId="481"/>
            <ac:spMk id="20" creationId="{B10409FB-5B30-4C95-B082-6FEFDD711F24}"/>
          </ac:spMkLst>
        </pc:spChg>
      </pc:sldChg>
      <pc:sldChg chg="modSp mod">
        <pc:chgData name="Daladier Lima Santos" userId="0434de8674cb0d30" providerId="LiveId" clId="{619859D2-D622-41A3-8C7A-EF9B3F78B5D3}" dt="2025-08-03T20:10:49.839" v="168" actId="207"/>
        <pc:sldMkLst>
          <pc:docMk/>
          <pc:sldMk cId="1771265591" sldId="487"/>
        </pc:sldMkLst>
        <pc:spChg chg="mod">
          <ac:chgData name="Daladier Lima Santos" userId="0434de8674cb0d30" providerId="LiveId" clId="{619859D2-D622-41A3-8C7A-EF9B3F78B5D3}" dt="2025-08-03T20:05:39.874" v="136"/>
          <ac:spMkLst>
            <pc:docMk/>
            <pc:sldMk cId="1771265591" sldId="487"/>
            <ac:spMk id="5" creationId="{D1CF6B30-EC2A-E08C-2548-CDA09B446B66}"/>
          </ac:spMkLst>
        </pc:spChg>
        <pc:spChg chg="mod">
          <ac:chgData name="Daladier Lima Santos" userId="0434de8674cb0d30" providerId="LiveId" clId="{619859D2-D622-41A3-8C7A-EF9B3F78B5D3}" dt="2025-08-03T20:05:26.751" v="134" actId="6549"/>
          <ac:spMkLst>
            <pc:docMk/>
            <pc:sldMk cId="1771265591" sldId="487"/>
            <ac:spMk id="16" creationId="{CB554169-CB08-4B92-A1EE-27A5D20D150E}"/>
          </ac:spMkLst>
        </pc:spChg>
        <pc:spChg chg="mod">
          <ac:chgData name="Daladier Lima Santos" userId="0434de8674cb0d30" providerId="LiveId" clId="{619859D2-D622-41A3-8C7A-EF9B3F78B5D3}" dt="2025-08-03T20:09:49.812" v="161"/>
          <ac:spMkLst>
            <pc:docMk/>
            <pc:sldMk cId="1771265591" sldId="487"/>
            <ac:spMk id="18" creationId="{A6725955-997D-686C-11D3-CAEF0A9D762B}"/>
          </ac:spMkLst>
        </pc:spChg>
        <pc:spChg chg="mod">
          <ac:chgData name="Daladier Lima Santos" userId="0434de8674cb0d30" providerId="LiveId" clId="{619859D2-D622-41A3-8C7A-EF9B3F78B5D3}" dt="2025-08-03T20:07:44.098" v="147" actId="255"/>
          <ac:spMkLst>
            <pc:docMk/>
            <pc:sldMk cId="1771265591" sldId="487"/>
            <ac:spMk id="20" creationId="{B10409FB-5B30-4C95-B082-6FEFDD711F24}"/>
          </ac:spMkLst>
        </pc:spChg>
        <pc:spChg chg="mod">
          <ac:chgData name="Daladier Lima Santos" userId="0434de8674cb0d30" providerId="LiveId" clId="{619859D2-D622-41A3-8C7A-EF9B3F78B5D3}" dt="2025-08-03T20:05:44.776" v="137"/>
          <ac:spMkLst>
            <pc:docMk/>
            <pc:sldMk cId="1771265591" sldId="487"/>
            <ac:spMk id="21" creationId="{1B681CEE-21F3-E5C5-233A-CA3220BBCEAC}"/>
          </ac:spMkLst>
        </pc:spChg>
        <pc:spChg chg="mod">
          <ac:chgData name="Daladier Lima Santos" userId="0434de8674cb0d30" providerId="LiveId" clId="{619859D2-D622-41A3-8C7A-EF9B3F78B5D3}" dt="2025-08-03T20:10:49.839" v="168" actId="207"/>
          <ac:spMkLst>
            <pc:docMk/>
            <pc:sldMk cId="1771265591" sldId="487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619859D2-D622-41A3-8C7A-EF9B3F78B5D3}" dt="2025-08-03T20:10:58.417" v="169"/>
        <pc:sldMkLst>
          <pc:docMk/>
          <pc:sldMk cId="2461729911" sldId="488"/>
        </pc:sldMkLst>
        <pc:spChg chg="mod">
          <ac:chgData name="Daladier Lima Santos" userId="0434de8674cb0d30" providerId="LiveId" clId="{619859D2-D622-41A3-8C7A-EF9B3F78B5D3}" dt="2025-08-03T20:05:50.988" v="138"/>
          <ac:spMkLst>
            <pc:docMk/>
            <pc:sldMk cId="2461729911" sldId="488"/>
            <ac:spMk id="5" creationId="{D1CF6B30-EC2A-E08C-2548-CDA09B446B66}"/>
          </ac:spMkLst>
        </pc:spChg>
        <pc:spChg chg="mod">
          <ac:chgData name="Daladier Lima Santos" userId="0434de8674cb0d30" providerId="LiveId" clId="{619859D2-D622-41A3-8C7A-EF9B3F78B5D3}" dt="2025-08-03T20:05:56.433" v="140"/>
          <ac:spMkLst>
            <pc:docMk/>
            <pc:sldMk cId="2461729911" sldId="488"/>
            <ac:spMk id="16" creationId="{CB554169-CB08-4B92-A1EE-27A5D20D150E}"/>
          </ac:spMkLst>
        </pc:spChg>
        <pc:spChg chg="mod">
          <ac:chgData name="Daladier Lima Santos" userId="0434de8674cb0d30" providerId="LiveId" clId="{619859D2-D622-41A3-8C7A-EF9B3F78B5D3}" dt="2025-08-03T20:08:08.796" v="149" actId="2711"/>
          <ac:spMkLst>
            <pc:docMk/>
            <pc:sldMk cId="2461729911" sldId="488"/>
            <ac:spMk id="18" creationId="{A6725955-997D-686C-11D3-CAEF0A9D762B}"/>
          </ac:spMkLst>
        </pc:spChg>
        <pc:spChg chg="mod">
          <ac:chgData name="Daladier Lima Santos" userId="0434de8674cb0d30" providerId="LiveId" clId="{619859D2-D622-41A3-8C7A-EF9B3F78B5D3}" dt="2025-08-03T20:09:01.800" v="154" actId="255"/>
          <ac:spMkLst>
            <pc:docMk/>
            <pc:sldMk cId="2461729911" sldId="488"/>
            <ac:spMk id="20" creationId="{B10409FB-5B30-4C95-B082-6FEFDD711F24}"/>
          </ac:spMkLst>
        </pc:spChg>
        <pc:spChg chg="mod">
          <ac:chgData name="Daladier Lima Santos" userId="0434de8674cb0d30" providerId="LiveId" clId="{619859D2-D622-41A3-8C7A-EF9B3F78B5D3}" dt="2025-08-03T20:05:58.811" v="141"/>
          <ac:spMkLst>
            <pc:docMk/>
            <pc:sldMk cId="2461729911" sldId="488"/>
            <ac:spMk id="21" creationId="{1B681CEE-21F3-E5C5-233A-CA3220BBCEAC}"/>
          </ac:spMkLst>
        </pc:spChg>
        <pc:spChg chg="mod">
          <ac:chgData name="Daladier Lima Santos" userId="0434de8674cb0d30" providerId="LiveId" clId="{619859D2-D622-41A3-8C7A-EF9B3F78B5D3}" dt="2025-08-03T20:10:58.417" v="169"/>
          <ac:spMkLst>
            <pc:docMk/>
            <pc:sldMk cId="2461729911" sldId="488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619859D2-D622-41A3-8C7A-EF9B3F78B5D3}" dt="2025-08-03T20:10:26.893" v="166" actId="255"/>
        <pc:sldMkLst>
          <pc:docMk/>
          <pc:sldMk cId="461812317" sldId="489"/>
        </pc:sldMkLst>
        <pc:spChg chg="mod">
          <ac:chgData name="Daladier Lima Santos" userId="0434de8674cb0d30" providerId="LiveId" clId="{619859D2-D622-41A3-8C7A-EF9B3F78B5D3}" dt="2025-08-03T20:06:02.143" v="142"/>
          <ac:spMkLst>
            <pc:docMk/>
            <pc:sldMk cId="461812317" sldId="489"/>
            <ac:spMk id="5" creationId="{D1CF6B30-EC2A-E08C-2548-CDA09B446B66}"/>
          </ac:spMkLst>
        </pc:spChg>
        <pc:spChg chg="mod">
          <ac:chgData name="Daladier Lima Santos" userId="0434de8674cb0d30" providerId="LiveId" clId="{619859D2-D622-41A3-8C7A-EF9B3F78B5D3}" dt="2025-08-03T20:06:09.478" v="144"/>
          <ac:spMkLst>
            <pc:docMk/>
            <pc:sldMk cId="461812317" sldId="489"/>
            <ac:spMk id="16" creationId="{CB554169-CB08-4B92-A1EE-27A5D20D150E}"/>
          </ac:spMkLst>
        </pc:spChg>
        <pc:spChg chg="mod">
          <ac:chgData name="Daladier Lima Santos" userId="0434de8674cb0d30" providerId="LiveId" clId="{619859D2-D622-41A3-8C7A-EF9B3F78B5D3}" dt="2025-08-03T20:08:16.711" v="150"/>
          <ac:spMkLst>
            <pc:docMk/>
            <pc:sldMk cId="461812317" sldId="489"/>
            <ac:spMk id="18" creationId="{A6725955-997D-686C-11D3-CAEF0A9D762B}"/>
          </ac:spMkLst>
        </pc:spChg>
        <pc:spChg chg="mod">
          <ac:chgData name="Daladier Lima Santos" userId="0434de8674cb0d30" providerId="LiveId" clId="{619859D2-D622-41A3-8C7A-EF9B3F78B5D3}" dt="2025-08-03T20:10:26.893" v="166" actId="255"/>
          <ac:spMkLst>
            <pc:docMk/>
            <pc:sldMk cId="461812317" sldId="489"/>
            <ac:spMk id="20" creationId="{B10409FB-5B30-4C95-B082-6FEFDD711F24}"/>
          </ac:spMkLst>
        </pc:spChg>
        <pc:spChg chg="mod">
          <ac:chgData name="Daladier Lima Santos" userId="0434de8674cb0d30" providerId="LiveId" clId="{619859D2-D622-41A3-8C7A-EF9B3F78B5D3}" dt="2025-08-03T20:06:04.451" v="143"/>
          <ac:spMkLst>
            <pc:docMk/>
            <pc:sldMk cId="461812317" sldId="489"/>
            <ac:spMk id="21" creationId="{1B681CEE-21F3-E5C5-233A-CA3220BBCEAC}"/>
          </ac:spMkLst>
        </pc:spChg>
        <pc:spChg chg="mod">
          <ac:chgData name="Daladier Lima Santos" userId="0434de8674cb0d30" providerId="LiveId" clId="{619859D2-D622-41A3-8C7A-EF9B3F78B5D3}" dt="2025-08-03T20:09:38.140" v="160" actId="207"/>
          <ac:spMkLst>
            <pc:docMk/>
            <pc:sldMk cId="461812317" sldId="489"/>
            <ac:spMk id="22" creationId="{F1718742-6149-38D8-122E-1C84480BCC0F}"/>
          </ac:spMkLst>
        </pc:spChg>
      </pc:sldChg>
      <pc:sldChg chg="modSp mod">
        <pc:chgData name="Daladier Lima Santos" userId="0434de8674cb0d30" providerId="LiveId" clId="{619859D2-D622-41A3-8C7A-EF9B3F78B5D3}" dt="2025-08-03T20:20:57.624" v="270" actId="20577"/>
        <pc:sldMkLst>
          <pc:docMk/>
          <pc:sldMk cId="559887148" sldId="496"/>
        </pc:sldMkLst>
        <pc:spChg chg="mod">
          <ac:chgData name="Daladier Lima Santos" userId="0434de8674cb0d30" providerId="LiveId" clId="{619859D2-D622-41A3-8C7A-EF9B3F78B5D3}" dt="2025-08-03T20:20:17.502" v="235"/>
          <ac:spMkLst>
            <pc:docMk/>
            <pc:sldMk cId="559887148" sldId="496"/>
            <ac:spMk id="2" creationId="{D16AFCDD-05D7-887C-427F-3CD4823153EC}"/>
          </ac:spMkLst>
        </pc:spChg>
        <pc:spChg chg="mod">
          <ac:chgData name="Daladier Lima Santos" userId="0434de8674cb0d30" providerId="LiveId" clId="{619859D2-D622-41A3-8C7A-EF9B3F78B5D3}" dt="2025-08-03T20:20:57.624" v="270" actId="20577"/>
          <ac:spMkLst>
            <pc:docMk/>
            <pc:sldMk cId="559887148" sldId="496"/>
            <ac:spMk id="4" creationId="{A6667046-7ADD-9366-40D3-5E4C7365DC0F}"/>
          </ac:spMkLst>
        </pc:spChg>
        <pc:spChg chg="mod">
          <ac:chgData name="Daladier Lima Santos" userId="0434de8674cb0d30" providerId="LiveId" clId="{619859D2-D622-41A3-8C7A-EF9B3F78B5D3}" dt="2025-08-03T20:20:40.393" v="237"/>
          <ac:spMkLst>
            <pc:docMk/>
            <pc:sldMk cId="559887148" sldId="496"/>
            <ac:spMk id="5" creationId="{16D60B6C-4B6D-5CEC-C0A6-6250290C2191}"/>
          </ac:spMkLst>
        </pc:spChg>
        <pc:spChg chg="mod">
          <ac:chgData name="Daladier Lima Santos" userId="0434de8674cb0d30" providerId="LiveId" clId="{619859D2-D622-41A3-8C7A-EF9B3F78B5D3}" dt="2025-08-03T20:20:25.942" v="236" actId="1076"/>
          <ac:spMkLst>
            <pc:docMk/>
            <pc:sldMk cId="559887148" sldId="496"/>
            <ac:spMk id="6" creationId="{25003EFA-B31A-DCF1-577F-060C7AEB8E52}"/>
          </ac:spMkLst>
        </pc:spChg>
        <pc:spChg chg="mod">
          <ac:chgData name="Daladier Lima Santos" userId="0434de8674cb0d30" providerId="LiveId" clId="{619859D2-D622-41A3-8C7A-EF9B3F78B5D3}" dt="2025-08-03T20:20:49.634" v="268" actId="1036"/>
          <ac:spMkLst>
            <pc:docMk/>
            <pc:sldMk cId="559887148" sldId="496"/>
            <ac:spMk id="7" creationId="{B07AA448-4A1E-3C19-EEBD-87A6E3F3EFFC}"/>
          </ac:spMkLst>
        </pc:spChg>
      </pc:sldChg>
      <pc:sldChg chg="modSp mod">
        <pc:chgData name="Daladier Lima Santos" userId="0434de8674cb0d30" providerId="LiveId" clId="{619859D2-D622-41A3-8C7A-EF9B3F78B5D3}" dt="2025-08-03T20:23:04.524" v="303" actId="1035"/>
        <pc:sldMkLst>
          <pc:docMk/>
          <pc:sldMk cId="2447738290" sldId="497"/>
        </pc:sldMkLst>
        <pc:spChg chg="mod">
          <ac:chgData name="Daladier Lima Santos" userId="0434de8674cb0d30" providerId="LiveId" clId="{619859D2-D622-41A3-8C7A-EF9B3F78B5D3}" dt="2025-08-03T20:21:44.322" v="274"/>
          <ac:spMkLst>
            <pc:docMk/>
            <pc:sldMk cId="2447738290" sldId="497"/>
            <ac:spMk id="4" creationId="{8945C80D-D5D3-4FF7-DD5B-F41FB65BAA9F}"/>
          </ac:spMkLst>
        </pc:spChg>
        <pc:spChg chg="mod">
          <ac:chgData name="Daladier Lima Santos" userId="0434de8674cb0d30" providerId="LiveId" clId="{619859D2-D622-41A3-8C7A-EF9B3F78B5D3}" dt="2025-08-03T20:21:25.725" v="272"/>
          <ac:spMkLst>
            <pc:docMk/>
            <pc:sldMk cId="2447738290" sldId="497"/>
            <ac:spMk id="5" creationId="{0823D7C2-6D80-8F1E-715C-0ED61A3A13C1}"/>
          </ac:spMkLst>
        </pc:spChg>
        <pc:spChg chg="mod">
          <ac:chgData name="Daladier Lima Santos" userId="0434de8674cb0d30" providerId="LiveId" clId="{619859D2-D622-41A3-8C7A-EF9B3F78B5D3}" dt="2025-08-03T20:23:04.524" v="303" actId="1035"/>
          <ac:spMkLst>
            <pc:docMk/>
            <pc:sldMk cId="2447738290" sldId="497"/>
            <ac:spMk id="9" creationId="{23107A65-9F90-4B98-1E10-2299851B824C}"/>
          </ac:spMkLst>
        </pc:spChg>
        <pc:spChg chg="mod">
          <ac:chgData name="Daladier Lima Santos" userId="0434de8674cb0d30" providerId="LiveId" clId="{619859D2-D622-41A3-8C7A-EF9B3F78B5D3}" dt="2025-08-03T20:23:04.524" v="303" actId="1035"/>
          <ac:spMkLst>
            <pc:docMk/>
            <pc:sldMk cId="2447738290" sldId="497"/>
            <ac:spMk id="10" creationId="{478CE0A0-344A-7011-29EB-7850EA957E77}"/>
          </ac:spMkLst>
        </pc:spChg>
      </pc:sldChg>
      <pc:sldChg chg="modSp mod">
        <pc:chgData name="Daladier Lima Santos" userId="0434de8674cb0d30" providerId="LiveId" clId="{619859D2-D622-41A3-8C7A-EF9B3F78B5D3}" dt="2025-08-03T20:22:52.871" v="289"/>
        <pc:sldMkLst>
          <pc:docMk/>
          <pc:sldMk cId="1446503609" sldId="514"/>
        </pc:sldMkLst>
        <pc:spChg chg="mod">
          <ac:chgData name="Daladier Lima Santos" userId="0434de8674cb0d30" providerId="LiveId" clId="{619859D2-D622-41A3-8C7A-EF9B3F78B5D3}" dt="2025-08-03T20:22:52.871" v="289"/>
          <ac:spMkLst>
            <pc:docMk/>
            <pc:sldMk cId="1446503609" sldId="514"/>
            <ac:spMk id="3" creationId="{848E5624-C2FA-0ADA-7661-FCEA559A68B9}"/>
          </ac:spMkLst>
        </pc:spChg>
        <pc:spChg chg="mod">
          <ac:chgData name="Daladier Lima Santos" userId="0434de8674cb0d30" providerId="LiveId" clId="{619859D2-D622-41A3-8C7A-EF9B3F78B5D3}" dt="2025-08-03T20:22:26.529" v="278"/>
          <ac:spMkLst>
            <pc:docMk/>
            <pc:sldMk cId="1446503609" sldId="514"/>
            <ac:spMk id="5" creationId="{0823D7C2-6D80-8F1E-715C-0ED61A3A13C1}"/>
          </ac:spMkLst>
        </pc:spChg>
        <pc:spChg chg="mod">
          <ac:chgData name="Daladier Lima Santos" userId="0434de8674cb0d30" providerId="LiveId" clId="{619859D2-D622-41A3-8C7A-EF9B3F78B5D3}" dt="2025-08-03T20:22:31.003" v="287" actId="1036"/>
          <ac:spMkLst>
            <pc:docMk/>
            <pc:sldMk cId="1446503609" sldId="514"/>
            <ac:spMk id="8" creationId="{115D6FEC-1328-9EB1-DBD9-78C71F938D0E}"/>
          </ac:spMkLst>
        </pc:spChg>
      </pc:sldChg>
      <pc:sldChg chg="modSp mod modAnim">
        <pc:chgData name="Daladier Lima Santos" userId="0434de8674cb0d30" providerId="LiveId" clId="{619859D2-D622-41A3-8C7A-EF9B3F78B5D3}" dt="2025-08-03T20:02:36.935" v="95" actId="6549"/>
        <pc:sldMkLst>
          <pc:docMk/>
          <pc:sldMk cId="1321984276" sldId="515"/>
        </pc:sldMkLst>
        <pc:spChg chg="mod">
          <ac:chgData name="Daladier Lima Santos" userId="0434de8674cb0d30" providerId="LiveId" clId="{619859D2-D622-41A3-8C7A-EF9B3F78B5D3}" dt="2025-08-03T20:02:36.935" v="95" actId="6549"/>
          <ac:spMkLst>
            <pc:docMk/>
            <pc:sldMk cId="1321984276" sldId="515"/>
            <ac:spMk id="5" creationId="{0823D7C2-6D80-8F1E-715C-0ED61A3A13C1}"/>
          </ac:spMkLst>
        </pc:spChg>
        <pc:spChg chg="mod">
          <ac:chgData name="Daladier Lima Santos" userId="0434de8674cb0d30" providerId="LiveId" clId="{619859D2-D622-41A3-8C7A-EF9B3F78B5D3}" dt="2025-08-03T20:01:09.587" v="68" actId="14100"/>
          <ac:spMkLst>
            <pc:docMk/>
            <pc:sldMk cId="1321984276" sldId="515"/>
            <ac:spMk id="36" creationId="{BDB7E470-0E5B-CA82-6AEB-F711BDB7C232}"/>
          </ac:spMkLst>
        </pc:spChg>
        <pc:spChg chg="mod">
          <ac:chgData name="Daladier Lima Santos" userId="0434de8674cb0d30" providerId="LiveId" clId="{619859D2-D622-41A3-8C7A-EF9B3F78B5D3}" dt="2025-08-03T20:01:16.856" v="70" actId="14100"/>
          <ac:spMkLst>
            <pc:docMk/>
            <pc:sldMk cId="1321984276" sldId="515"/>
            <ac:spMk id="37" creationId="{E70E4088-E97A-1486-DC75-A0B9D837CBD2}"/>
          </ac:spMkLst>
        </pc:spChg>
      </pc:sldChg>
      <pc:sldChg chg="modSp mod">
        <pc:chgData name="Daladier Lima Santos" userId="0434de8674cb0d30" providerId="LiveId" clId="{619859D2-D622-41A3-8C7A-EF9B3F78B5D3}" dt="2025-08-03T20:04:26.128" v="125" actId="14100"/>
        <pc:sldMkLst>
          <pc:docMk/>
          <pc:sldMk cId="64808345" sldId="516"/>
        </pc:sldMkLst>
        <pc:spChg chg="mod">
          <ac:chgData name="Daladier Lima Santos" userId="0434de8674cb0d30" providerId="LiveId" clId="{619859D2-D622-41A3-8C7A-EF9B3F78B5D3}" dt="2025-08-03T20:04:26.128" v="125" actId="14100"/>
          <ac:spMkLst>
            <pc:docMk/>
            <pc:sldMk cId="64808345" sldId="516"/>
            <ac:spMk id="5" creationId="{9DD62FD4-C014-18CD-E70C-F2F61101B6CA}"/>
          </ac:spMkLst>
        </pc:spChg>
        <pc:spChg chg="mod">
          <ac:chgData name="Daladier Lima Santos" userId="0434de8674cb0d30" providerId="LiveId" clId="{619859D2-D622-41A3-8C7A-EF9B3F78B5D3}" dt="2025-08-03T20:04:01.939" v="111" actId="20577"/>
          <ac:spMkLst>
            <pc:docMk/>
            <pc:sldMk cId="64808345" sldId="516"/>
            <ac:spMk id="11" creationId="{F42F428F-359C-CE99-86C8-516AC11D3CD9}"/>
          </ac:spMkLst>
        </pc:spChg>
        <pc:spChg chg="mod">
          <ac:chgData name="Daladier Lima Santos" userId="0434de8674cb0d30" providerId="LiveId" clId="{619859D2-D622-41A3-8C7A-EF9B3F78B5D3}" dt="2025-08-03T20:04:05.815" v="117" actId="20577"/>
          <ac:spMkLst>
            <pc:docMk/>
            <pc:sldMk cId="64808345" sldId="516"/>
            <ac:spMk id="12" creationId="{B1529176-9E9C-A65C-6E7E-0AA2BDF3718F}"/>
          </ac:spMkLst>
        </pc:spChg>
        <pc:spChg chg="mod">
          <ac:chgData name="Daladier Lima Santos" userId="0434de8674cb0d30" providerId="LiveId" clId="{619859D2-D622-41A3-8C7A-EF9B3F78B5D3}" dt="2025-08-03T20:04:16.332" v="123" actId="20577"/>
          <ac:spMkLst>
            <pc:docMk/>
            <pc:sldMk cId="64808345" sldId="516"/>
            <ac:spMk id="13" creationId="{F2C94B65-E490-8394-3B5D-3CC34DBC3578}"/>
          </ac:spMkLst>
        </pc:spChg>
      </pc:sldChg>
      <pc:sldChg chg="modSp modAnim">
        <pc:chgData name="Daladier Lima Santos" userId="0434de8674cb0d30" providerId="LiveId" clId="{619859D2-D622-41A3-8C7A-EF9B3F78B5D3}" dt="2025-08-03T19:54:36.638" v="49" actId="20577"/>
        <pc:sldMkLst>
          <pc:docMk/>
          <pc:sldMk cId="1053151798" sldId="525"/>
        </pc:sldMkLst>
        <pc:spChg chg="mod">
          <ac:chgData name="Daladier Lima Santos" userId="0434de8674cb0d30" providerId="LiveId" clId="{619859D2-D622-41A3-8C7A-EF9B3F78B5D3}" dt="2025-08-03T19:54:36.638" v="49" actId="20577"/>
          <ac:spMkLst>
            <pc:docMk/>
            <pc:sldMk cId="1053151798" sldId="525"/>
            <ac:spMk id="5" creationId="{5CCCA08F-2ADE-DD6D-6DE0-17CBE0A237BD}"/>
          </ac:spMkLst>
        </pc:spChg>
      </pc:sldChg>
      <pc:sldChg chg="del">
        <pc:chgData name="Daladier Lima Santos" userId="0434de8674cb0d30" providerId="LiveId" clId="{619859D2-D622-41A3-8C7A-EF9B3F78B5D3}" dt="2025-08-03T20:04:57.118" v="126" actId="47"/>
        <pc:sldMkLst>
          <pc:docMk/>
          <pc:sldMk cId="191765108" sldId="526"/>
        </pc:sldMkLst>
      </pc:sldChg>
      <pc:sldChg chg="del">
        <pc:chgData name="Daladier Lima Santos" userId="0434de8674cb0d30" providerId="LiveId" clId="{619859D2-D622-41A3-8C7A-EF9B3F78B5D3}" dt="2025-08-03T20:04:57.118" v="126" actId="47"/>
        <pc:sldMkLst>
          <pc:docMk/>
          <pc:sldMk cId="2942295934" sldId="527"/>
        </pc:sldMkLst>
      </pc:sldChg>
      <pc:sldChg chg="del">
        <pc:chgData name="Daladier Lima Santos" userId="0434de8674cb0d30" providerId="LiveId" clId="{619859D2-D622-41A3-8C7A-EF9B3F78B5D3}" dt="2025-08-03T20:04:57.118" v="126" actId="47"/>
        <pc:sldMkLst>
          <pc:docMk/>
          <pc:sldMk cId="3072627703" sldId="528"/>
        </pc:sldMkLst>
      </pc:sldChg>
      <pc:sldChg chg="del">
        <pc:chgData name="Daladier Lima Santos" userId="0434de8674cb0d30" providerId="LiveId" clId="{619859D2-D622-41A3-8C7A-EF9B3F78B5D3}" dt="2025-08-03T20:04:57.118" v="126" actId="47"/>
        <pc:sldMkLst>
          <pc:docMk/>
          <pc:sldMk cId="3198671105" sldId="529"/>
        </pc:sldMkLst>
      </pc:sldChg>
      <pc:sldChg chg="del">
        <pc:chgData name="Daladier Lima Santos" userId="0434de8674cb0d30" providerId="LiveId" clId="{619859D2-D622-41A3-8C7A-EF9B3F78B5D3}" dt="2025-08-03T20:04:57.118" v="126" actId="47"/>
        <pc:sldMkLst>
          <pc:docMk/>
          <pc:sldMk cId="1343765890" sldId="530"/>
        </pc:sldMkLst>
      </pc:sldChg>
      <pc:sldChg chg="modSp add mod">
        <pc:chgData name="Daladier Lima Santos" userId="0434de8674cb0d30" providerId="LiveId" clId="{619859D2-D622-41A3-8C7A-EF9B3F78B5D3}" dt="2025-08-03T19:54:42.350" v="50" actId="255"/>
        <pc:sldMkLst>
          <pc:docMk/>
          <pc:sldMk cId="1208496948" sldId="531"/>
        </pc:sldMkLst>
        <pc:spChg chg="mod">
          <ac:chgData name="Daladier Lima Santos" userId="0434de8674cb0d30" providerId="LiveId" clId="{619859D2-D622-41A3-8C7A-EF9B3F78B5D3}" dt="2025-08-03T19:54:42.350" v="50" actId="255"/>
          <ac:spMkLst>
            <pc:docMk/>
            <pc:sldMk cId="1208496948" sldId="531"/>
            <ac:spMk id="5" creationId="{8571CD6D-4814-530D-A799-4AF4CA9179C7}"/>
          </ac:spMkLst>
        </pc:spChg>
      </pc:sldChg>
      <pc:sldChg chg="modSp add mod">
        <pc:chgData name="Daladier Lima Santos" userId="0434de8674cb0d30" providerId="LiveId" clId="{619859D2-D622-41A3-8C7A-EF9B3F78B5D3}" dt="2025-08-03T20:16:22.413" v="212"/>
        <pc:sldMkLst>
          <pc:docMk/>
          <pc:sldMk cId="3403935376" sldId="532"/>
        </pc:sldMkLst>
        <pc:spChg chg="mod">
          <ac:chgData name="Daladier Lima Santos" userId="0434de8674cb0d30" providerId="LiveId" clId="{619859D2-D622-41A3-8C7A-EF9B3F78B5D3}" dt="2025-08-03T20:11:36.903" v="172"/>
          <ac:spMkLst>
            <pc:docMk/>
            <pc:sldMk cId="3403935376" sldId="532"/>
            <ac:spMk id="5" creationId="{FCCC5204-9438-5730-FD36-5326B0CDC9AF}"/>
          </ac:spMkLst>
        </pc:spChg>
        <pc:spChg chg="mod">
          <ac:chgData name="Daladier Lima Santos" userId="0434de8674cb0d30" providerId="LiveId" clId="{619859D2-D622-41A3-8C7A-EF9B3F78B5D3}" dt="2025-08-03T20:11:31.776" v="171"/>
          <ac:spMkLst>
            <pc:docMk/>
            <pc:sldMk cId="3403935376" sldId="532"/>
            <ac:spMk id="16" creationId="{EC9BD406-3054-D2AC-8BD9-E015F67A25E3}"/>
          </ac:spMkLst>
        </pc:spChg>
        <pc:spChg chg="mod">
          <ac:chgData name="Daladier Lima Santos" userId="0434de8674cb0d30" providerId="LiveId" clId="{619859D2-D622-41A3-8C7A-EF9B3F78B5D3}" dt="2025-08-03T20:14:55.350" v="200"/>
          <ac:spMkLst>
            <pc:docMk/>
            <pc:sldMk cId="3403935376" sldId="532"/>
            <ac:spMk id="18" creationId="{940112ED-7C88-8ACC-7B05-69932A99ABE3}"/>
          </ac:spMkLst>
        </pc:spChg>
        <pc:spChg chg="mod">
          <ac:chgData name="Daladier Lima Santos" userId="0434de8674cb0d30" providerId="LiveId" clId="{619859D2-D622-41A3-8C7A-EF9B3F78B5D3}" dt="2025-08-03T20:12:49.815" v="184" actId="20577"/>
          <ac:spMkLst>
            <pc:docMk/>
            <pc:sldMk cId="3403935376" sldId="532"/>
            <ac:spMk id="20" creationId="{92A80587-C5FF-6FBF-59C2-C3862EA25B2E}"/>
          </ac:spMkLst>
        </pc:spChg>
        <pc:spChg chg="mod">
          <ac:chgData name="Daladier Lima Santos" userId="0434de8674cb0d30" providerId="LiveId" clId="{619859D2-D622-41A3-8C7A-EF9B3F78B5D3}" dt="2025-08-03T20:11:46.108" v="173"/>
          <ac:spMkLst>
            <pc:docMk/>
            <pc:sldMk cId="3403935376" sldId="532"/>
            <ac:spMk id="21" creationId="{6CEE8964-764E-83C7-0C05-FB89792B6C82}"/>
          </ac:spMkLst>
        </pc:spChg>
        <pc:spChg chg="mod">
          <ac:chgData name="Daladier Lima Santos" userId="0434de8674cb0d30" providerId="LiveId" clId="{619859D2-D622-41A3-8C7A-EF9B3F78B5D3}" dt="2025-08-03T20:16:22.413" v="212"/>
          <ac:spMkLst>
            <pc:docMk/>
            <pc:sldMk cId="3403935376" sldId="532"/>
            <ac:spMk id="22" creationId="{0E3C105A-CC34-004B-31BE-F91F8895A0C1}"/>
          </ac:spMkLst>
        </pc:spChg>
      </pc:sldChg>
      <pc:sldChg chg="modSp add mod">
        <pc:chgData name="Daladier Lima Santos" userId="0434de8674cb0d30" providerId="LiveId" clId="{619859D2-D622-41A3-8C7A-EF9B3F78B5D3}" dt="2025-08-03T20:16:09.047" v="211" actId="20577"/>
        <pc:sldMkLst>
          <pc:docMk/>
          <pc:sldMk cId="1180686402" sldId="533"/>
        </pc:sldMkLst>
        <pc:spChg chg="mod">
          <ac:chgData name="Daladier Lima Santos" userId="0434de8674cb0d30" providerId="LiveId" clId="{619859D2-D622-41A3-8C7A-EF9B3F78B5D3}" dt="2025-08-03T20:11:50.977" v="174"/>
          <ac:spMkLst>
            <pc:docMk/>
            <pc:sldMk cId="1180686402" sldId="533"/>
            <ac:spMk id="5" creationId="{F7E6CABB-D27B-A16C-B99F-47D4AFE3BEA4}"/>
          </ac:spMkLst>
        </pc:spChg>
        <pc:spChg chg="mod">
          <ac:chgData name="Daladier Lima Santos" userId="0434de8674cb0d30" providerId="LiveId" clId="{619859D2-D622-41A3-8C7A-EF9B3F78B5D3}" dt="2025-08-03T20:11:56.627" v="176"/>
          <ac:spMkLst>
            <pc:docMk/>
            <pc:sldMk cId="1180686402" sldId="533"/>
            <ac:spMk id="16" creationId="{6CC922D7-BE5F-5CA7-C604-2E215A5E231F}"/>
          </ac:spMkLst>
        </pc:spChg>
        <pc:spChg chg="mod">
          <ac:chgData name="Daladier Lima Santos" userId="0434de8674cb0d30" providerId="LiveId" clId="{619859D2-D622-41A3-8C7A-EF9B3F78B5D3}" dt="2025-08-03T20:13:36.117" v="191" actId="20577"/>
          <ac:spMkLst>
            <pc:docMk/>
            <pc:sldMk cId="1180686402" sldId="533"/>
            <ac:spMk id="18" creationId="{ECC1DA65-5F45-5161-A4BA-7FBA6FC587C6}"/>
          </ac:spMkLst>
        </pc:spChg>
        <pc:spChg chg="mod">
          <ac:chgData name="Daladier Lima Santos" userId="0434de8674cb0d30" providerId="LiveId" clId="{619859D2-D622-41A3-8C7A-EF9B3F78B5D3}" dt="2025-08-03T20:14:20.913" v="197" actId="255"/>
          <ac:spMkLst>
            <pc:docMk/>
            <pc:sldMk cId="1180686402" sldId="533"/>
            <ac:spMk id="20" creationId="{C4C414FC-B9E3-59C5-194E-FCA1342BBAED}"/>
          </ac:spMkLst>
        </pc:spChg>
        <pc:spChg chg="mod">
          <ac:chgData name="Daladier Lima Santos" userId="0434de8674cb0d30" providerId="LiveId" clId="{619859D2-D622-41A3-8C7A-EF9B3F78B5D3}" dt="2025-08-03T20:11:59.127" v="177"/>
          <ac:spMkLst>
            <pc:docMk/>
            <pc:sldMk cId="1180686402" sldId="533"/>
            <ac:spMk id="21" creationId="{4B8C856D-E974-30C3-5591-9590E400A74E}"/>
          </ac:spMkLst>
        </pc:spChg>
        <pc:spChg chg="mod">
          <ac:chgData name="Daladier Lima Santos" userId="0434de8674cb0d30" providerId="LiveId" clId="{619859D2-D622-41A3-8C7A-EF9B3F78B5D3}" dt="2025-08-03T20:16:09.047" v="211" actId="20577"/>
          <ac:spMkLst>
            <pc:docMk/>
            <pc:sldMk cId="1180686402" sldId="533"/>
            <ac:spMk id="22" creationId="{0F288DD8-BD6B-8863-3951-0CBD71A0B03A}"/>
          </ac:spMkLst>
        </pc:spChg>
      </pc:sldChg>
      <pc:sldChg chg="modSp add mod">
        <pc:chgData name="Daladier Lima Santos" userId="0434de8674cb0d30" providerId="LiveId" clId="{619859D2-D622-41A3-8C7A-EF9B3F78B5D3}" dt="2025-08-03T20:15:35.189" v="204" actId="255"/>
        <pc:sldMkLst>
          <pc:docMk/>
          <pc:sldMk cId="1335235241" sldId="534"/>
        </pc:sldMkLst>
        <pc:spChg chg="mod">
          <ac:chgData name="Daladier Lima Santos" userId="0434de8674cb0d30" providerId="LiveId" clId="{619859D2-D622-41A3-8C7A-EF9B3F78B5D3}" dt="2025-08-03T20:12:05.703" v="178"/>
          <ac:spMkLst>
            <pc:docMk/>
            <pc:sldMk cId="1335235241" sldId="534"/>
            <ac:spMk id="5" creationId="{DDFA1CCA-7BA1-E789-43F7-A6537C2FAE62}"/>
          </ac:spMkLst>
        </pc:spChg>
        <pc:spChg chg="mod">
          <ac:chgData name="Daladier Lima Santos" userId="0434de8674cb0d30" providerId="LiveId" clId="{619859D2-D622-41A3-8C7A-EF9B3F78B5D3}" dt="2025-08-03T20:12:15.593" v="181"/>
          <ac:spMkLst>
            <pc:docMk/>
            <pc:sldMk cId="1335235241" sldId="534"/>
            <ac:spMk id="16" creationId="{DF390727-9EA9-2EE6-FA57-151799058CF7}"/>
          </ac:spMkLst>
        </pc:spChg>
        <pc:spChg chg="mod">
          <ac:chgData name="Daladier Lima Santos" userId="0434de8674cb0d30" providerId="LiveId" clId="{619859D2-D622-41A3-8C7A-EF9B3F78B5D3}" dt="2025-08-03T20:13:43.449" v="192"/>
          <ac:spMkLst>
            <pc:docMk/>
            <pc:sldMk cId="1335235241" sldId="534"/>
            <ac:spMk id="18" creationId="{788380E4-FA16-778D-A5A8-54FEAE6D22CB}"/>
          </ac:spMkLst>
        </pc:spChg>
        <pc:spChg chg="mod">
          <ac:chgData name="Daladier Lima Santos" userId="0434de8674cb0d30" providerId="LiveId" clId="{619859D2-D622-41A3-8C7A-EF9B3F78B5D3}" dt="2025-08-03T20:15:35.189" v="204" actId="255"/>
          <ac:spMkLst>
            <pc:docMk/>
            <pc:sldMk cId="1335235241" sldId="534"/>
            <ac:spMk id="20" creationId="{298DD52C-3D0C-DE21-5DCD-D24D37E452EA}"/>
          </ac:spMkLst>
        </pc:spChg>
        <pc:spChg chg="mod">
          <ac:chgData name="Daladier Lima Santos" userId="0434de8674cb0d30" providerId="LiveId" clId="{619859D2-D622-41A3-8C7A-EF9B3F78B5D3}" dt="2025-08-03T20:12:08.529" v="179"/>
          <ac:spMkLst>
            <pc:docMk/>
            <pc:sldMk cId="1335235241" sldId="534"/>
            <ac:spMk id="21" creationId="{4831804A-47DE-E3A2-0EA5-0B7E09B1D83B}"/>
          </ac:spMkLst>
        </pc:spChg>
        <pc:spChg chg="mod">
          <ac:chgData name="Daladier Lima Santos" userId="0434de8674cb0d30" providerId="LiveId" clId="{619859D2-D622-41A3-8C7A-EF9B3F78B5D3}" dt="2025-08-03T20:14:44.404" v="199" actId="113"/>
          <ac:spMkLst>
            <pc:docMk/>
            <pc:sldMk cId="1335235241" sldId="534"/>
            <ac:spMk id="22" creationId="{D8A21FBF-BDEC-A0D2-587C-652B845C5D43}"/>
          </ac:spMkLst>
        </pc:spChg>
      </pc:sldChg>
      <pc:sldChg chg="delSp modSp add mod">
        <pc:chgData name="Daladier Lima Santos" userId="0434de8674cb0d30" providerId="LiveId" clId="{619859D2-D622-41A3-8C7A-EF9B3F78B5D3}" dt="2025-08-03T20:19:40.997" v="234" actId="113"/>
        <pc:sldMkLst>
          <pc:docMk/>
          <pc:sldMk cId="3669797223" sldId="535"/>
        </pc:sldMkLst>
        <pc:spChg chg="mod">
          <ac:chgData name="Daladier Lima Santos" userId="0434de8674cb0d30" providerId="LiveId" clId="{619859D2-D622-41A3-8C7A-EF9B3F78B5D3}" dt="2025-08-03T20:17:44.060" v="220"/>
          <ac:spMkLst>
            <pc:docMk/>
            <pc:sldMk cId="3669797223" sldId="535"/>
            <ac:spMk id="5" creationId="{BADEF19E-1D1D-71A7-1873-6DF2D4BEB2A6}"/>
          </ac:spMkLst>
        </pc:spChg>
        <pc:spChg chg="del">
          <ac:chgData name="Daladier Lima Santos" userId="0434de8674cb0d30" providerId="LiveId" clId="{619859D2-D622-41A3-8C7A-EF9B3F78B5D3}" dt="2025-08-03T20:17:03.751" v="215" actId="478"/>
          <ac:spMkLst>
            <pc:docMk/>
            <pc:sldMk cId="3669797223" sldId="535"/>
            <ac:spMk id="7" creationId="{AB023E28-5CC0-5034-236D-4C6942D33BA4}"/>
          </ac:spMkLst>
        </pc:spChg>
        <pc:spChg chg="mod">
          <ac:chgData name="Daladier Lima Santos" userId="0434de8674cb0d30" providerId="LiveId" clId="{619859D2-D622-41A3-8C7A-EF9B3F78B5D3}" dt="2025-08-03T20:17:38.774" v="219"/>
          <ac:spMkLst>
            <pc:docMk/>
            <pc:sldMk cId="3669797223" sldId="535"/>
            <ac:spMk id="16" creationId="{A7BB516A-83DD-0731-887C-156052AE1472}"/>
          </ac:spMkLst>
        </pc:spChg>
        <pc:spChg chg="mod">
          <ac:chgData name="Daladier Lima Santos" userId="0434de8674cb0d30" providerId="LiveId" clId="{619859D2-D622-41A3-8C7A-EF9B3F78B5D3}" dt="2025-08-03T20:19:40.997" v="234" actId="113"/>
          <ac:spMkLst>
            <pc:docMk/>
            <pc:sldMk cId="3669797223" sldId="535"/>
            <ac:spMk id="18" creationId="{2709A79D-19F9-F151-ABC3-51AECBC339D5}"/>
          </ac:spMkLst>
        </pc:spChg>
        <pc:spChg chg="mod">
          <ac:chgData name="Daladier Lima Santos" userId="0434de8674cb0d30" providerId="LiveId" clId="{619859D2-D622-41A3-8C7A-EF9B3F78B5D3}" dt="2025-08-03T20:18:28.257" v="226" actId="255"/>
          <ac:spMkLst>
            <pc:docMk/>
            <pc:sldMk cId="3669797223" sldId="535"/>
            <ac:spMk id="20" creationId="{248A8BB7-B47A-166A-3FE4-09424EB75346}"/>
          </ac:spMkLst>
        </pc:spChg>
        <pc:spChg chg="del">
          <ac:chgData name="Daladier Lima Santos" userId="0434de8674cb0d30" providerId="LiveId" clId="{619859D2-D622-41A3-8C7A-EF9B3F78B5D3}" dt="2025-08-03T20:17:03.751" v="215" actId="478"/>
          <ac:spMkLst>
            <pc:docMk/>
            <pc:sldMk cId="3669797223" sldId="535"/>
            <ac:spMk id="21" creationId="{8C3B2372-1DD2-60B0-B382-C447E3FA37B4}"/>
          </ac:spMkLst>
        </pc:spChg>
        <pc:spChg chg="del">
          <ac:chgData name="Daladier Lima Santos" userId="0434de8674cb0d30" providerId="LiveId" clId="{619859D2-D622-41A3-8C7A-EF9B3F78B5D3}" dt="2025-08-03T20:17:03.751" v="215" actId="478"/>
          <ac:spMkLst>
            <pc:docMk/>
            <pc:sldMk cId="3669797223" sldId="535"/>
            <ac:spMk id="22" creationId="{596E2B0A-95F7-4092-288D-2A1576D9A09A}"/>
          </ac:spMkLst>
        </pc:spChg>
      </pc:sldChg>
      <pc:sldChg chg="delSp modSp add mod">
        <pc:chgData name="Daladier Lima Santos" userId="0434de8674cb0d30" providerId="LiveId" clId="{619859D2-D622-41A3-8C7A-EF9B3F78B5D3}" dt="2025-08-03T20:19:24.319" v="232" actId="255"/>
        <pc:sldMkLst>
          <pc:docMk/>
          <pc:sldMk cId="2356699972" sldId="536"/>
        </pc:sldMkLst>
        <pc:spChg chg="mod">
          <ac:chgData name="Daladier Lima Santos" userId="0434de8674cb0d30" providerId="LiveId" clId="{619859D2-D622-41A3-8C7A-EF9B3F78B5D3}" dt="2025-08-03T20:17:34.711" v="218"/>
          <ac:spMkLst>
            <pc:docMk/>
            <pc:sldMk cId="2356699972" sldId="536"/>
            <ac:spMk id="5" creationId="{80C21424-C47A-6184-41E2-289FC71CA72F}"/>
          </ac:spMkLst>
        </pc:spChg>
        <pc:spChg chg="del">
          <ac:chgData name="Daladier Lima Santos" userId="0434de8674cb0d30" providerId="LiveId" clId="{619859D2-D622-41A3-8C7A-EF9B3F78B5D3}" dt="2025-08-03T20:17:09.975" v="216" actId="478"/>
          <ac:spMkLst>
            <pc:docMk/>
            <pc:sldMk cId="2356699972" sldId="536"/>
            <ac:spMk id="7" creationId="{4E3AEC6B-90EB-2420-6E25-624C031F17D7}"/>
          </ac:spMkLst>
        </pc:spChg>
        <pc:spChg chg="mod">
          <ac:chgData name="Daladier Lima Santos" userId="0434de8674cb0d30" providerId="LiveId" clId="{619859D2-D622-41A3-8C7A-EF9B3F78B5D3}" dt="2025-08-03T20:17:29.624" v="217"/>
          <ac:spMkLst>
            <pc:docMk/>
            <pc:sldMk cId="2356699972" sldId="536"/>
            <ac:spMk id="16" creationId="{58987DC7-418A-FDC3-701F-38A7390BB0CD}"/>
          </ac:spMkLst>
        </pc:spChg>
        <pc:spChg chg="mod">
          <ac:chgData name="Daladier Lima Santos" userId="0434de8674cb0d30" providerId="LiveId" clId="{619859D2-D622-41A3-8C7A-EF9B3F78B5D3}" dt="2025-08-03T20:18:52.640" v="228" actId="207"/>
          <ac:spMkLst>
            <pc:docMk/>
            <pc:sldMk cId="2356699972" sldId="536"/>
            <ac:spMk id="18" creationId="{B0546303-B7C3-D617-C11D-E36428CE3244}"/>
          </ac:spMkLst>
        </pc:spChg>
        <pc:spChg chg="mod">
          <ac:chgData name="Daladier Lima Santos" userId="0434de8674cb0d30" providerId="LiveId" clId="{619859D2-D622-41A3-8C7A-EF9B3F78B5D3}" dt="2025-08-03T20:19:24.319" v="232" actId="255"/>
          <ac:spMkLst>
            <pc:docMk/>
            <pc:sldMk cId="2356699972" sldId="536"/>
            <ac:spMk id="20" creationId="{9C5B97E2-58C7-7872-EA4F-1F99AA7E49B7}"/>
          </ac:spMkLst>
        </pc:spChg>
        <pc:spChg chg="del">
          <ac:chgData name="Daladier Lima Santos" userId="0434de8674cb0d30" providerId="LiveId" clId="{619859D2-D622-41A3-8C7A-EF9B3F78B5D3}" dt="2025-08-03T20:17:09.975" v="216" actId="478"/>
          <ac:spMkLst>
            <pc:docMk/>
            <pc:sldMk cId="2356699972" sldId="536"/>
            <ac:spMk id="21" creationId="{61FBF157-2E3F-3010-439E-3CCB98A51AA8}"/>
          </ac:spMkLst>
        </pc:spChg>
        <pc:spChg chg="del">
          <ac:chgData name="Daladier Lima Santos" userId="0434de8674cb0d30" providerId="LiveId" clId="{619859D2-D622-41A3-8C7A-EF9B3F78B5D3}" dt="2025-08-03T20:17:09.975" v="216" actId="478"/>
          <ac:spMkLst>
            <pc:docMk/>
            <pc:sldMk cId="2356699972" sldId="536"/>
            <ac:spMk id="22" creationId="{F8A7D1EB-A24C-784C-22B2-E0B6999D354C}"/>
          </ac:spMkLst>
        </pc:spChg>
      </pc:sldChg>
      <pc:sldChg chg="add del">
        <pc:chgData name="Daladier Lima Santos" userId="0434de8674cb0d30" providerId="LiveId" clId="{619859D2-D622-41A3-8C7A-EF9B3F78B5D3}" dt="2025-08-03T20:16:58.569" v="214" actId="47"/>
        <pc:sldMkLst>
          <pc:docMk/>
          <pc:sldMk cId="2549472495" sldId="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8EB7-819F-4CC0-8E6D-7BFDDD1BD806}" type="datetimeFigureOut">
              <a:rPr lang="pt-BR" smtClean="0"/>
              <a:t>02/08/2025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7D82-7707-4FCB-A08B-4D5DDDFFC9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163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E027-5024-42C6-98BF-BE749538F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0D54-925A-4CF1-B638-F763157E8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A7143A-6ABC-4A32-A358-16AEBE98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5B3F-AD4E-4C17-814F-5780968DF460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4D0AD-24FC-4BBE-9ACB-0E000286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69B52-04A9-4A6B-8498-78E97950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74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C06A-3EEF-4A85-93AD-61F25569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DB31A-6520-48BF-8355-502694F91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8FEA5-44AA-42D4-BC58-7694FC79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60AFE-079A-4480-87D2-270F1D71A273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6B41C-D6CF-4027-9DB8-157B144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F7E1-AE36-43DE-B3F3-7F3CFDAF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3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D1CEA-90E9-4068-94D4-42A4D42B4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CB8A3A-69D3-4273-9C3A-C222B99C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E10952-C1EE-4009-9E34-72485F0F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84B5-1BB1-41E9-B425-A0665E38AA91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7D638-802C-4492-9B35-E950FB94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4D6927-87F7-4C9F-AA16-4A167284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23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298C-57A4-4548-AF5B-FA6C813F2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137ED1-7D64-4631-9EB5-79395A37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7A7621-5A68-4F20-8540-9B417CFF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4A1-0D00-41E2-BEE1-85C11E540780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A33F5-A384-492C-BFB6-5B05582F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897E31-6691-47AB-A6A3-869A4CC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8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C5BE3-4374-41D1-89E0-AA4F1226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CD6770-41C0-4A15-90FD-B3CC537E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AFA965-F8B7-4900-B23A-A10A95469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7EE8-B872-40FB-9A3A-A366C8F6E45F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BC919-2974-4A24-A51C-2C8E3EC5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E3297-B333-4929-9275-8BF114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85F2D-A3D1-4384-86D0-A5DDCD3F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924F4A-AFA4-4F39-A4A7-CCE1C446B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7263124-772C-465F-87C3-C4A64B063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ED67D6-609F-4728-915A-999578D3A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5DFE-4D2C-4A80-8358-E5A69B8C7A76}" type="datetime1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81532B-1E25-4006-B97E-E8B273D7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F884AD-BD6E-42E3-9E31-78B0B2FA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8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6FF61-C5C7-4E63-BF9F-74DEDD8B4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E62790-7D83-4A29-9700-F01809991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8CC9F8-057C-4C8B-BDE7-381BF3E56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5FCBA83-ED09-4F68-9E64-481E0702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0F7F30B-367E-4A55-AB23-BE7E0A684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E1AF02-F3E1-46CC-90B2-7BBDCF11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8CCE8-B676-4CB4-A9B9-B4EAE1357C55}" type="datetime1">
              <a:rPr lang="pt-BR" smtClean="0"/>
              <a:t>02/08/2025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D240BA-0F99-4D6F-9569-E2479384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79DEBF-CA7E-46D9-9DB6-E44E0042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2A8A0-6748-43ED-9D73-3253FE36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6EF9798-2D08-46BC-A419-70C315FA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1FBE-5BF2-404F-B978-64812FFED387}" type="datetime1">
              <a:rPr lang="pt-BR" smtClean="0"/>
              <a:t>02/08/2025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A9A3EC5-776C-4932-9E36-26AA214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4DEA40-5BF8-4098-8509-E0C26BF9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00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269FE-4985-4536-AF19-4FD2C2F1F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6DEE-AF54-40AA-8CE1-B77BF367E9DE}" type="datetime1">
              <a:rPr lang="pt-BR" smtClean="0"/>
              <a:t>02/08/2025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274DAF-98B1-4ADC-8B0A-181BE23E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C8563B-22E8-4CBB-910A-4640A703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0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E5F34-6927-4E35-B92D-B9BAFFDC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6385A8-037A-4DE6-8BEF-E04FB494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6E3B66-6D06-475D-8FFE-ACB7D9ED5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8C1FCC-A378-416C-8B47-07337721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D33A-98E5-482E-BA52-59B13740C021}" type="datetime1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AF09FF-2A62-4281-A7F9-B7BBD0F4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6ED08A-2A91-4EDE-A133-9F9D7C25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7AD92-9829-433D-81B4-36D00627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08EBFF2-68D1-4E3C-91B7-2BE37507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8437FF-EA57-4884-A75F-5EF6C219C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5E310F-2BA4-40D0-9990-8413C15C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F84D-7D24-473D-A986-97D982930F78}" type="datetime1">
              <a:rPr lang="pt-BR" smtClean="0"/>
              <a:t>02/08/2025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BE13DC-5C1F-4B71-B1AB-9EC92C1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Lição 4 - 19/04/2020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6431ED-90BC-41DC-AA13-A2D201047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62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4E2EC4-DD90-4959-AE32-84DA68EF0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86AD29-3C54-48C1-9588-4E07C5C22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16C88-E957-44FB-92CA-581F824D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A3D36-8A46-484C-8BB4-D1D966C3F06B}" type="datetime1">
              <a:rPr lang="pt-BR" smtClean="0"/>
              <a:t>02/08/2025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55EF15-AE7D-4589-A41D-DFE133E3D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Lição 4 - 19/04/2020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3DB736-EA34-4D3C-9D09-AF121C60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AC42-B184-4762-A683-F2584B12C8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4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ta Lições Bíblica Adulto Professor 3º Trimestre 2025">
            <a:extLst>
              <a:ext uri="{FF2B5EF4-FFF2-40B4-BE49-F238E27FC236}">
                <a16:creationId xmlns:a16="http://schemas.microsoft.com/office/drawing/2014/main" id="{F11FD141-68AD-2190-F2BE-8F2AF9708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5" b="27793"/>
          <a:stretch>
            <a:fillRect/>
          </a:stretch>
        </p:blipFill>
        <p:spPr bwMode="auto">
          <a:xfrm>
            <a:off x="1" y="-6932"/>
            <a:ext cx="12191998" cy="68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3D677A-157D-7222-3900-3EE83251F6DA}"/>
              </a:ext>
            </a:extLst>
          </p:cNvPr>
          <p:cNvSpPr/>
          <p:nvPr/>
        </p:nvSpPr>
        <p:spPr>
          <a:xfrm>
            <a:off x="2225118" y="3470647"/>
            <a:ext cx="8235064" cy="2510849"/>
          </a:xfrm>
          <a:prstGeom prst="roundRect">
            <a:avLst/>
          </a:prstGeom>
          <a:solidFill>
            <a:srgbClr val="F2B800">
              <a:alpha val="5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488" y="4396126"/>
            <a:ext cx="8116177" cy="1437119"/>
          </a:xfrm>
        </p:spPr>
        <p:txBody>
          <a:bodyPr>
            <a:noAutofit/>
          </a:bodyPr>
          <a:lstStyle/>
          <a:p>
            <a: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Uma Igreja </a:t>
            </a:r>
            <a:b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</a:br>
            <a:r>
              <a:rPr lang="pt-BR" sz="54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NÃO CONIVENTE COM A MENTIRA</a:t>
            </a:r>
            <a:endParaRPr lang="pt-BR" sz="8000" b="1" cap="all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anton ExtraBold" panose="00000900000000000000" pitchFamily="50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8B63FD8-2966-0566-EE9D-6F30A003D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408" y="163579"/>
            <a:ext cx="1112578" cy="10448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5F73D9C-AEB9-2233-100F-C3FFD50C5B80}"/>
              </a:ext>
            </a:extLst>
          </p:cNvPr>
          <p:cNvSpPr txBox="1"/>
          <p:nvPr/>
        </p:nvSpPr>
        <p:spPr>
          <a:xfrm>
            <a:off x="3376201" y="1331646"/>
            <a:ext cx="512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Panton ExtraBold" panose="00000900000000000000" pitchFamily="2" charset="0"/>
              </a:rPr>
              <a:t>ESCOLA BÍBLICA DOMINICAL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CC1DF-0F6B-4252-D04B-A963AACA4311}"/>
              </a:ext>
            </a:extLst>
          </p:cNvPr>
          <p:cNvSpPr txBox="1"/>
          <p:nvPr/>
        </p:nvSpPr>
        <p:spPr>
          <a:xfrm>
            <a:off x="3376200" y="1810688"/>
            <a:ext cx="5121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anton" panose="00000500000000000000" pitchFamily="2" charset="0"/>
              </a:rPr>
              <a:t>Pr. Hélio Ribeiro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3E0C225-B713-3390-FFB6-FB575BE43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99" y="1399341"/>
            <a:ext cx="5121412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43EAD8E-70CE-5BD1-9C95-BE1CF3193F90}"/>
              </a:ext>
            </a:extLst>
          </p:cNvPr>
          <p:cNvSpPr/>
          <p:nvPr/>
        </p:nvSpPr>
        <p:spPr>
          <a:xfrm>
            <a:off x="10108773" y="4045377"/>
            <a:ext cx="1384290" cy="129522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3C2A3371-23EB-00A1-2BCE-FCF3C1943DE7}"/>
              </a:ext>
            </a:extLst>
          </p:cNvPr>
          <p:cNvSpPr txBox="1">
            <a:spLocks/>
          </p:cNvSpPr>
          <p:nvPr/>
        </p:nvSpPr>
        <p:spPr>
          <a:xfrm>
            <a:off x="10176143" y="4247875"/>
            <a:ext cx="1335074" cy="1041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lição</a:t>
            </a:r>
            <a:b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</a:br>
            <a:r>
              <a:rPr lang="pt-BR" sz="40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anton ExtraBold" panose="00000900000000000000" pitchFamily="50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8166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6792530" y="2459739"/>
            <a:ext cx="1649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mentira como um ardil maligno.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Satanás não obrigou nem forçou Ananias a mentir, mas, evidentemente plantou a semente do engano e da mentira em seu coração. A mentira é um dos seus ardis. A Escritura é bem clara: “não deis lugar ao diabo”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4.27). Por certo, Ananias sabia disso, pois ...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614987" y="2459739"/>
            <a:ext cx="16043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Não superestime o Inimigo!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apóstolo Paulo orienta os crentes a perdoarem e a não guardarem nenhuma raiz de amargura (2 Co 2.10,11). Se por um lado não podemos superestimar o inimigo, visto ele ter sido derrotado na cruz (Cl 2.15); por outro lado, não podemos subestimá-lo.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Panton Bold" panose="00000800000000000000" pitchFamily="2" charset="0"/>
              </a:rPr>
              <a:t>1 - É da natureza satânica mentir. </a:t>
            </a:r>
            <a:r>
              <a:rPr lang="pt-BR" sz="2000" dirty="0">
                <a:latin typeface="Panton" panose="00000500000000000000" pitchFamily="2" charset="0"/>
              </a:rPr>
              <a:t>A Escritura afirma que Satanás induziu Ananias a mentir: “Disse, então, Pedro: Ananias, porque encheu Satanás o teu coração…?” (At 5.3). Motivado pela cobiça, pelo desejo de obter lucro fácil, Ananias deu lugar ao Diabo, que o levou a mentir. Jesus já havia afirmado que o Diabo é o pai da mentira (</a:t>
            </a:r>
            <a:r>
              <a:rPr lang="pt-BR" sz="2000" dirty="0" err="1">
                <a:latin typeface="Panton" panose="00000500000000000000" pitchFamily="2" charset="0"/>
              </a:rPr>
              <a:t>Jo</a:t>
            </a:r>
            <a:r>
              <a:rPr lang="pt-BR" sz="2000" dirty="0">
                <a:latin typeface="Panton" panose="00000500000000000000" pitchFamily="2" charset="0"/>
              </a:rPr>
              <a:t> 8.44). Satanás está por trás de toda mentira e engano (2 </a:t>
            </a:r>
            <a:r>
              <a:rPr lang="pt-BR" sz="2000" dirty="0" err="1">
                <a:latin typeface="Panton" panose="00000500000000000000" pitchFamily="2" charset="0"/>
              </a:rPr>
              <a:t>Ts</a:t>
            </a:r>
            <a:r>
              <a:rPr lang="pt-BR" sz="2000" dirty="0">
                <a:latin typeface="Panton" panose="00000500000000000000" pitchFamily="2" charset="0"/>
              </a:rPr>
              <a:t> 2.9,10). O apóstolo Paulo viu esse espírito de engano quando enfrentou </a:t>
            </a:r>
            <a:r>
              <a:rPr lang="pt-BR" sz="2000" dirty="0" err="1">
                <a:latin typeface="Panton" panose="00000500000000000000" pitchFamily="2" charset="0"/>
              </a:rPr>
              <a:t>Elimas</a:t>
            </a:r>
            <a:r>
              <a:rPr lang="pt-BR" sz="2000" dirty="0">
                <a:latin typeface="Panton" panose="00000500000000000000" pitchFamily="2" charset="0"/>
              </a:rPr>
              <a:t>, o mágico (At 13.10). O Diabo será sempre mentiroso, nunca mudará.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EE64D5-EAFB-9684-D518-C987338D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5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81726" y="2459739"/>
            <a:ext cx="163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É da natureza satânica mentir.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Escritura afirma que Satanás induziu Ananias a mentir: “Disse, então, Pedro: Ananias, porque encheu Satanás o teu coração…?” (At 5.3). Motivado pela cobiça, pelo desejo de obter lucro fácil, Ananias deu lugar ao Diabo, que o levou a mentir. 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8599221" y="2459739"/>
            <a:ext cx="161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Não superestime o Inimigo!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O apóstolo Paulo orienta os crentes a perdoarem e a não guardarem nenhuma raiz de amargura (2 Co 2.10,11). Se por um lado não podemos superestimar o inimigo, visto ele ter sido derrotado na cruz (Cl 2.15); por outro lado, não podemos subestimá-lo.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2423149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mentira como um ardil maligno. 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Satanás não obrigou nem forçou Ananias a mentir, mas, evidentemente plantou a semente do engano e da mentira em seu coração. A mentira é um dos seus ardis. A Escritura é bem clara: “não deis lugar ao diabo” (</a:t>
            </a:r>
            <a:r>
              <a:rPr lang="pt-BR" sz="1750" dirty="0" err="1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75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4.27). Por certo, Ananias sabia disso, pois estava numa igreja doutrinada pelos apóstolos (At 2.42). A questão, portanto, não estava em não saber fazer a coisa certa, mas em subestimar o ardil do Inimigo que possui a capacidade de induzir a fazer a coisa errada. É possível que o casal tenha flertado com a possibilidade de ganhar lucro e fama fingindo estar fazendo a coisa certa. Duas coisas que não são em si mesmas pecaminosas, mas quando buscadas com a intenção errada, se tornam pecado.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4FA05-6E97-CEB1-85F9-3980C88DA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2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A6725955-997D-686C-11D3-CAEF0A9D762B}"/>
              </a:ext>
            </a:extLst>
          </p:cNvPr>
          <p:cNvSpPr txBox="1"/>
          <p:nvPr/>
        </p:nvSpPr>
        <p:spPr>
          <a:xfrm>
            <a:off x="291950" y="2459739"/>
            <a:ext cx="1623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É da natureza satânica mentir.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 Escritura afirma que Satanás induziu Ananias a mentir: “Disse, então, Pedro: Ananias, porque encheu Satanás o teu coração…?” (At 5.3). Motivado pela cobiça, pelo desejo de obter lucro fácil, Ananias deu lugar ao Diabo, que o levou a mentir. 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1B681CEE-21F3-E5C5-233A-CA3220BBCEAC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 - O DIABO, O PAI DA MENTIRA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1718742-6149-38D8-122E-1C84480BCC0F}"/>
              </a:ext>
            </a:extLst>
          </p:cNvPr>
          <p:cNvSpPr txBox="1"/>
          <p:nvPr/>
        </p:nvSpPr>
        <p:spPr>
          <a:xfrm>
            <a:off x="2088599" y="2475212"/>
            <a:ext cx="1655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 mentira como um ardil maligno.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Satanás não obrigou nem forçou Ananias a mentir, mas, evidentemente plantou a semente do engano e da mentira em seu coração. A mentira é um dos seus ardis. A Escritura é bem clara: “não deis lugar ao diabo” (</a:t>
            </a:r>
            <a:r>
              <a:rPr lang="pt-BR" sz="1400" dirty="0" err="1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4.27). Por certo, Ananias sabia disso, pois ...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219059" y="2459740"/>
            <a:ext cx="569421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latin typeface="Panton Bold" panose="00000800000000000000" pitchFamily="2" charset="0"/>
              </a:rPr>
              <a:t>3 - Não superestime o Inimigo! </a:t>
            </a:r>
            <a:r>
              <a:rPr lang="pt-BR" sz="1900" dirty="0">
                <a:latin typeface="Panton" panose="00000500000000000000" pitchFamily="2" charset="0"/>
              </a:rPr>
              <a:t>O apóstolo Paulo orienta os crentes a perdoarem e a não guardarem nenhuma raiz de amargura (2 Co 2.10,11). Se por um lado não podemos superestimar o inimigo, visto ele ter sido derrotado na cruz (Cl 2.15); por outro lado, não podemos subestimá-lo. Paulo orienta os crentes a se revestirem de toda armadura de Deus para que possam ficar firmes contra as “astutas ciladas do diabo” (</a:t>
            </a:r>
            <a:r>
              <a:rPr lang="pt-BR" sz="1900" dirty="0" err="1">
                <a:latin typeface="Panton" panose="00000500000000000000" pitchFamily="2" charset="0"/>
              </a:rPr>
              <a:t>Ef</a:t>
            </a:r>
            <a:r>
              <a:rPr lang="pt-BR" sz="1900" dirty="0">
                <a:latin typeface="Panton" panose="00000500000000000000" pitchFamily="2" charset="0"/>
              </a:rPr>
              <a:t> 6.11). A expressão grega “astutas ciladas” traduz o termo grego </a:t>
            </a:r>
            <a:r>
              <a:rPr lang="pt-BR" sz="1900" dirty="0" err="1">
                <a:latin typeface="Panton" panose="00000500000000000000" pitchFamily="2" charset="0"/>
              </a:rPr>
              <a:t>methodeias</a:t>
            </a:r>
            <a:r>
              <a:rPr lang="pt-BR" sz="1900" dirty="0">
                <a:latin typeface="Panton" panose="00000500000000000000" pitchFamily="2" charset="0"/>
              </a:rPr>
              <a:t>, de onde procede nosso termo português “método”. O Diabo é meticuloso e trabalha metodicamente para enganar os cristãos. Vigiemos!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2855B4-9F8E-067C-F153-8418E054E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12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6751E-6EA6-AF61-491D-EFED73080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91FE777-744A-A5C4-8F77-C64AE07E0404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EC9BD406-3054-D2AC-8BD9-E015F67A2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808056F-A3D0-C4ED-50E6-051E8494ADCB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FCCC5204-9438-5730-FD36-5326B0CDC9AF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58F8616-90B7-C266-FEAE-D11F287E6563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F929D1-D5E5-3647-E1A6-92212BE6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0112ED-7C88-8ACC-7B05-69932A99ABE3}"/>
              </a:ext>
            </a:extLst>
          </p:cNvPr>
          <p:cNvSpPr txBox="1"/>
          <p:nvPr/>
        </p:nvSpPr>
        <p:spPr>
          <a:xfrm>
            <a:off x="6792530" y="2459739"/>
            <a:ext cx="16490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Atraídos pela mentira.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por um lado Ananias e Safira tomaram decisões livres, por outro lado, sofreram implicações de suas decisões: “E Ananias, ouvindo estas palavras, caiu e expirou” (At 5.5). Não podemos saber o que se passou pela cabeça de Ananias e Safira para agirem como agiram. 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6CEE8964-764E-83C7-0C05-FB89792B6C82}"/>
              </a:ext>
            </a:extLst>
          </p:cNvPr>
          <p:cNvSpPr txBox="1">
            <a:spLocks/>
          </p:cNvSpPr>
          <p:nvPr/>
        </p:nvSpPr>
        <p:spPr>
          <a:xfrm>
            <a:off x="8524572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E3C105A-CC34-004B-31BE-F91F8895A0C1}"/>
              </a:ext>
            </a:extLst>
          </p:cNvPr>
          <p:cNvSpPr txBox="1"/>
          <p:nvPr/>
        </p:nvSpPr>
        <p:spPr>
          <a:xfrm>
            <a:off x="8614987" y="2459739"/>
            <a:ext cx="160431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Mentir tem consequências.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Ao agirem assim, Ananias e Safira não pensaram nas consequências de suas ações. Mesmo fazendo parte de uma igreja pentecostal, onde os dons do Espírito Santo estavam em evidência, se expuseram a uma ação mesquinha quando resolveram mentir, 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2A80587-C5FF-6FBF-59C2-C3862EA25B2E}"/>
              </a:ext>
            </a:extLst>
          </p:cNvPr>
          <p:cNvSpPr txBox="1"/>
          <p:nvPr/>
        </p:nvSpPr>
        <p:spPr>
          <a:xfrm>
            <a:off x="623456" y="2459740"/>
            <a:ext cx="56942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Panton Bold" panose="00000800000000000000" pitchFamily="2" charset="0"/>
              </a:rPr>
              <a:t>1 - Mentir é uma escolha. </a:t>
            </a:r>
            <a:r>
              <a:rPr lang="pt-BR" sz="2000" dirty="0">
                <a:latin typeface="Panton" panose="00000500000000000000" pitchFamily="2" charset="0"/>
              </a:rPr>
              <a:t>Um fato fica evidente em Atos 5.1-11: tanto Ananias quanto sua mulher, Safira, agiram livremente na questão envolvendo a venda de uma propriedade (At 5.1,2). Isso fica ainda mais claro quando Pedro, sob o discernimento do Espírito Santo, reprova Ananias por ter tentado enganar a igreja acerca do real valor da propriedade (v.3). Ananias não foi obrigado, nem tampouco constrangido, a agir da forma como agiu. Tanto ele como sua esposa, que foi conivente com a ação dele, tomaram uma decisão livre. Mentir é uma escolha que envolve a natureza moral.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782D674-B41C-BB98-A082-26F48A62F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35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BC720-DC5C-54AC-D09A-59BDA8875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5027CC0-4192-50DB-E58D-88782D9F2789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6CC922D7-BE5F-5CA7-C604-2E215A5E2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17DFE45-CFB8-2D52-F854-A2065010B2F3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F7E6CABB-D27B-A16C-B99F-47D4AFE3BEA4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5F080E6-75F3-87BE-0B39-8B31D746D2B7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CA2A6D3-EB82-F6DB-B48A-6320B1C0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CC1DA65-5F45-5161-A4BA-7FBA6FC587C6}"/>
              </a:ext>
            </a:extLst>
          </p:cNvPr>
          <p:cNvSpPr txBox="1"/>
          <p:nvPr/>
        </p:nvSpPr>
        <p:spPr>
          <a:xfrm>
            <a:off x="281726" y="2459739"/>
            <a:ext cx="163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Mentir é uma escolha.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Um fato fica evidente em Atos 5.1-11: tanto Ananias quanto sua mulher, Safira, agiram livremente na questão envolvendo a venda de uma propriedade (At 5.1,2). Isso fica ainda mais claro quando Pedro, sob o discernimento do Espírito Santo...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4B8C856D-E974-30C3-5591-9590E400A74E}"/>
              </a:ext>
            </a:extLst>
          </p:cNvPr>
          <p:cNvSpPr txBox="1">
            <a:spLocks/>
          </p:cNvSpPr>
          <p:nvPr/>
        </p:nvSpPr>
        <p:spPr>
          <a:xfrm>
            <a:off x="8525464" y="740953"/>
            <a:ext cx="1754499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288DD8-BD6B-8863-3951-0CBD71A0B03A}"/>
              </a:ext>
            </a:extLst>
          </p:cNvPr>
          <p:cNvSpPr txBox="1"/>
          <p:nvPr/>
        </p:nvSpPr>
        <p:spPr>
          <a:xfrm>
            <a:off x="8599221" y="2459739"/>
            <a:ext cx="161532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3 - Mentir tem consequências.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Ao agirem assim, Ananias e Safira não pensaram nas consequências de suas ações. Mesmo fazendo parte de uma igreja pentecostal, onde os dons do Espírito Santo estavam em evidência, se expuseram a uma ação mesquinha quando resolveram mentir, ...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C414FC-B9E3-59C5-194E-FCA1342BBAED}"/>
              </a:ext>
            </a:extLst>
          </p:cNvPr>
          <p:cNvSpPr txBox="1"/>
          <p:nvPr/>
        </p:nvSpPr>
        <p:spPr>
          <a:xfrm>
            <a:off x="2423149" y="2459740"/>
            <a:ext cx="56942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Atraídos pela mentira. </a:t>
            </a:r>
            <a:r>
              <a:rPr lang="pt-BR" sz="20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por um lado Ananias e Safira tomaram decisões livres, por outro lado, sofreram implicações de suas decisões: “E Ananias, ouvindo estas palavras, caiu e expirou” (At 5.5). Não podemos saber o que se passou pela cabeça de Ananias e Safira para agirem como agiram. O certo é que quiseram obter vantagem com a negociação feita. É possível que, ao verem os demais crentes fazendo ações louváveis, quando doavam seus bens, tivessem visto nesse gesto uma oportunidade de obterem, além do reconhecimento, o lucro pelo patrimônio que fora vendido e, supostamente, doado.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DB459A-9BE8-2209-EE67-4A84C095E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8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958BA-C049-CD0C-43C7-858B6B8EF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C1DFBD7-ECE3-E156-D5C2-1CA4E24AAA76}"/>
              </a:ext>
            </a:extLst>
          </p:cNvPr>
          <p:cNvSpPr/>
          <p:nvPr/>
        </p:nvSpPr>
        <p:spPr>
          <a:xfrm>
            <a:off x="390712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DF390727-9EA9-2EE6-FA57-151799058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712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A4506DE-A9EA-861E-C087-B9E36D84E87C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DFA1CCA-7BA1-E789-43F7-A6537C2FAE62}"/>
              </a:ext>
            </a:extLst>
          </p:cNvPr>
          <p:cNvSpPr txBox="1">
            <a:spLocks/>
          </p:cNvSpPr>
          <p:nvPr/>
        </p:nvSpPr>
        <p:spPr>
          <a:xfrm>
            <a:off x="265960" y="740953"/>
            <a:ext cx="164908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73E3E13-5477-120B-7D51-110DFBC7D56E}"/>
              </a:ext>
            </a:extLst>
          </p:cNvPr>
          <p:cNvSpPr/>
          <p:nvPr/>
        </p:nvSpPr>
        <p:spPr>
          <a:xfrm>
            <a:off x="2094711" y="472673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2177CA1-8EE8-4312-AE0C-4AC2DCAA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5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88380E4-FA16-778D-A5A8-54FEAE6D22CB}"/>
              </a:ext>
            </a:extLst>
          </p:cNvPr>
          <p:cNvSpPr txBox="1"/>
          <p:nvPr/>
        </p:nvSpPr>
        <p:spPr>
          <a:xfrm>
            <a:off x="291950" y="2459739"/>
            <a:ext cx="1623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1 - Mentir é uma escolha.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Um fato fica evidente em Atos 5.1-11: tanto Ananias quanto sua mulher, Safira, agiram livremente na questão envolvendo a venda de uma propriedade (At 5.1,2). Isso fica ainda mais claro quando Pedro, sob o discernimento do Espírito Santo...</a:t>
            </a:r>
          </a:p>
        </p:txBody>
      </p:sp>
      <p:sp>
        <p:nvSpPr>
          <p:cNvPr id="21" name="Título 15">
            <a:extLst>
              <a:ext uri="{FF2B5EF4-FFF2-40B4-BE49-F238E27FC236}">
                <a16:creationId xmlns:a16="http://schemas.microsoft.com/office/drawing/2014/main" id="{4831804A-47DE-E3A2-0EA5-0B7E09B1D83B}"/>
              </a:ext>
            </a:extLst>
          </p:cNvPr>
          <p:cNvSpPr txBox="1">
            <a:spLocks/>
          </p:cNvSpPr>
          <p:nvPr/>
        </p:nvSpPr>
        <p:spPr>
          <a:xfrm>
            <a:off x="2108255" y="756426"/>
            <a:ext cx="161977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 - O CRISTÃO E A MENTIRA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8A21FBF-BDEC-A0D2-587C-652B845C5D43}"/>
              </a:ext>
            </a:extLst>
          </p:cNvPr>
          <p:cNvSpPr txBox="1"/>
          <p:nvPr/>
        </p:nvSpPr>
        <p:spPr>
          <a:xfrm>
            <a:off x="2088599" y="2475212"/>
            <a:ext cx="16551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Atraídos pela mentira.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por um lado Ananias e Safira tomaram decisões livres, por outro lado, sofreram implicações de suas decisões: “E Ananias, ouvindo estas palavras, caiu e expirou” (At 5.5). Não podemos saber o que se passou pela cabeça de Ananias e Safira para agirem como agiram. 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98DD52C-3D0C-DE21-5DCD-D24D37E452EA}"/>
              </a:ext>
            </a:extLst>
          </p:cNvPr>
          <p:cNvSpPr txBox="1"/>
          <p:nvPr/>
        </p:nvSpPr>
        <p:spPr>
          <a:xfrm>
            <a:off x="4219059" y="2459740"/>
            <a:ext cx="569421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latin typeface="Panton Bold" panose="00000800000000000000" pitchFamily="2" charset="0"/>
              </a:rPr>
              <a:t>3 - Mentir tem consequências. </a:t>
            </a:r>
            <a:r>
              <a:rPr lang="pt-BR" sz="1850" dirty="0">
                <a:latin typeface="Panton" panose="00000500000000000000" pitchFamily="2" charset="0"/>
              </a:rPr>
              <a:t>Ao agirem assim, Ananias e Safira não pensaram nas consequências de suas ações. Mesmo fazendo parte de uma igreja pentecostal, onde os dons do Espírito Santo estavam em evidência, se expuseram a uma ação mesquinha quando resolveram mentir, não somente aos apóstolos, mas ao próprio Deus. Contudo, o preço pago por essas ações foi muito caro custou-lhes suas próprias vidas. Antes de se praticar qualquer ação de natureza pecaminosa, é necessário pensar nas consequências que isso produzirá. Quantos crentes, muitos deles experientes, hoje lamentam por não terem levado em conta as consequências de suas ações? Vigiemos!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6C3A1C9-0CBB-B578-CF2D-447FA7E05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35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5AD46-6E71-C7B3-0F1F-4436B6EDA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BDD9353-F7FF-69BD-1E05-45D02F889638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A7BB516A-83DD-0731-887C-156052AE1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IGREJA QUE REPELE 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953D181-EC3E-040E-8529-C20D7554F560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BADEF19E-1D1D-71A7-1873-6DF2D4BEB2A6}"/>
              </a:ext>
            </a:extLst>
          </p:cNvPr>
          <p:cNvSpPr txBox="1">
            <a:spLocks/>
          </p:cNvSpPr>
          <p:nvPr/>
        </p:nvSpPr>
        <p:spPr>
          <a:xfrm>
            <a:off x="6776571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IGREJA QUE REPELE A MENTIRA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731FCEC-1C47-6098-3614-0F5A94EE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709A79D-19F9-F151-ABC3-51AECBC339D5}"/>
              </a:ext>
            </a:extLst>
          </p:cNvPr>
          <p:cNvSpPr txBox="1"/>
          <p:nvPr/>
        </p:nvSpPr>
        <p:spPr>
          <a:xfrm>
            <a:off x="6792530" y="2459739"/>
            <a:ext cx="1649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Uma igreja forte.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 uma vez, Lucas destaca que “muitos sinais e prodígios eram feitos entre o povo pelas mãos dos apóstolos” (At 5.12). Isso mostra que uma igreja santa, que trata o pecado como pecado e não arranja desculpas para justificá-lo, é uma igreja forte. </a:t>
            </a:r>
            <a:endParaRPr lang="pt-BR" sz="1400" dirty="0">
              <a:solidFill>
                <a:schemeClr val="bg1">
                  <a:lumMod val="65000"/>
                </a:schemeClr>
              </a:solidFill>
              <a:latin typeface="Panton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48A8BB7-B47A-166A-3FE4-09424EB75346}"/>
              </a:ext>
            </a:extLst>
          </p:cNvPr>
          <p:cNvSpPr txBox="1"/>
          <p:nvPr/>
        </p:nvSpPr>
        <p:spPr>
          <a:xfrm>
            <a:off x="623456" y="2459740"/>
            <a:ext cx="56942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50" dirty="0">
                <a:latin typeface="Panton Bold" panose="00000800000000000000" pitchFamily="2" charset="0"/>
              </a:rPr>
              <a:t>Uma igreja temente. </a:t>
            </a:r>
            <a:r>
              <a:rPr lang="pt-BR" sz="1750" dirty="0">
                <a:latin typeface="Panton" panose="00000500000000000000" pitchFamily="2" charset="0"/>
              </a:rPr>
              <a:t>Lucas destaca que os fatos ocorridos com Ananias e Safira trouxeram um grande temor dentro e fora da Igreja (At 5.11). A palavra “temor” traduz o termo grego phobos, que também aparece no versículo 5 deste mesmo capítulo. Muitas vezes essa palavra é traduzida com o sentido de “medo” (</a:t>
            </a:r>
            <a:r>
              <a:rPr lang="pt-BR" sz="1750" dirty="0" err="1">
                <a:latin typeface="Panton" panose="00000500000000000000" pitchFamily="2" charset="0"/>
              </a:rPr>
              <a:t>Mt</a:t>
            </a:r>
            <a:r>
              <a:rPr lang="pt-BR" sz="1750" dirty="0">
                <a:latin typeface="Panton" panose="00000500000000000000" pitchFamily="2" charset="0"/>
              </a:rPr>
              <a:t> 28.4; </a:t>
            </a:r>
            <a:r>
              <a:rPr lang="pt-BR" sz="1750" dirty="0" err="1">
                <a:latin typeface="Panton" panose="00000500000000000000" pitchFamily="2" charset="0"/>
              </a:rPr>
              <a:t>Lc</a:t>
            </a:r>
            <a:r>
              <a:rPr lang="pt-BR" sz="1750" dirty="0">
                <a:latin typeface="Panton" panose="00000500000000000000" pitchFamily="2" charset="0"/>
              </a:rPr>
              <a:t> 21.26; </a:t>
            </a:r>
            <a:r>
              <a:rPr lang="pt-BR" sz="1750" dirty="0" err="1">
                <a:latin typeface="Panton" panose="00000500000000000000" pitchFamily="2" charset="0"/>
              </a:rPr>
              <a:t>Jo</a:t>
            </a:r>
            <a:r>
              <a:rPr lang="pt-BR" sz="1750" dirty="0">
                <a:latin typeface="Panton" panose="00000500000000000000" pitchFamily="2" charset="0"/>
              </a:rPr>
              <a:t> 7.13). Contudo, aqui nesse contexto o sentido é de “reverência” e “respeito” como em Atos 2.43 e outras passagens neotestamentárias (</a:t>
            </a:r>
            <a:r>
              <a:rPr lang="pt-BR" sz="1750" dirty="0" err="1">
                <a:latin typeface="Panton" panose="00000500000000000000" pitchFamily="2" charset="0"/>
              </a:rPr>
              <a:t>cf</a:t>
            </a:r>
            <a:r>
              <a:rPr lang="pt-BR" sz="1750" dirty="0">
                <a:latin typeface="Panton" panose="00000500000000000000" pitchFamily="2" charset="0"/>
              </a:rPr>
              <a:t> At 9.31; 19.17; 1 Co 2.3; 2 Co 7.1; 2 Co 7.15). Se Deus não tivesse usado Pedro para parar o intento daquele casal, o pecado teria entrado na Primeira Igreja e, sem dúvidas, causado danos irreparáveis. Esse julgamento de Deus, além do fato de punir o pecado do casal, serviu para mostrar quão séria é a Igreja de Deus.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E7B84B0-950B-69E6-DD15-F79465413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9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D94E8-845A-2B25-D89E-63901D3BA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8F29E6A-2074-E915-BB55-D0EAD50B0375}"/>
              </a:ext>
            </a:extLst>
          </p:cNvPr>
          <p:cNvSpPr/>
          <p:nvPr/>
        </p:nvSpPr>
        <p:spPr>
          <a:xfrm>
            <a:off x="2111216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58987DC7-418A-FDC3-701F-38A7390BB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1216" y="677772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III - A IGREJA QUE REPELE A MENTIRA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5786B2C-54EE-0146-ECA2-88ED90FE704B}"/>
              </a:ext>
            </a:extLst>
          </p:cNvPr>
          <p:cNvSpPr/>
          <p:nvPr/>
        </p:nvSpPr>
        <p:spPr>
          <a:xfrm>
            <a:off x="27618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80C21424-C47A-6184-41E2-289FC71CA72F}"/>
              </a:ext>
            </a:extLst>
          </p:cNvPr>
          <p:cNvSpPr txBox="1">
            <a:spLocks/>
          </p:cNvSpPr>
          <p:nvPr/>
        </p:nvSpPr>
        <p:spPr>
          <a:xfrm>
            <a:off x="250193" y="740953"/>
            <a:ext cx="1710494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Panton ExtraBold" panose="00000900000000000000" pitchFamily="50" charset="0"/>
              </a:rPr>
              <a:t>III - A IGREJA QUE REPELE A MENTIRA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9977CAA7-EADB-5B93-3BBF-A25D6BA3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44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0546303-B7C3-D617-C11D-E36428CE3244}"/>
              </a:ext>
            </a:extLst>
          </p:cNvPr>
          <p:cNvSpPr txBox="1"/>
          <p:nvPr/>
        </p:nvSpPr>
        <p:spPr>
          <a:xfrm>
            <a:off x="281726" y="2459739"/>
            <a:ext cx="16335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Uma igreja temente. </a:t>
            </a:r>
            <a:r>
              <a:rPr lang="pt-BR" sz="1400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</a:rPr>
              <a:t>Lucas destaca que os fatos ocorridos com Ananias e Safira trouxeram um grande temor dentro e fora da Igreja (At 5.11). A palavra “temor” traduz o termo grego phobos, que também aparece no versículo 5 deste mesmo capítulo.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C5B97E2-58C7-7872-EA4F-1F99AA7E49B7}"/>
              </a:ext>
            </a:extLst>
          </p:cNvPr>
          <p:cNvSpPr txBox="1"/>
          <p:nvPr/>
        </p:nvSpPr>
        <p:spPr>
          <a:xfrm>
            <a:off x="2423149" y="2459740"/>
            <a:ext cx="5694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2 - Uma igreja forte. </a:t>
            </a:r>
            <a:r>
              <a:rPr lang="pt-BR" sz="2100" dirty="0"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Mais uma vez, Lucas destaca que “muitos sinais e prodígios eram feitos entre o povo pelas mãos dos apóstolos” (At 5.12). Isso mostra que uma igreja santa, que trata o pecado como pecado e não arranja desculpas para justificá-lo, é uma igreja forte. A prova disso é a manifestação dos dons espirituais que levou os apóstolos a fazerem milagres extraordinários. Uma igreja fraca, anêmica por falta de disciplina espiritual e que aprendeu a tolerar o pecado em seu meio, torna-se inoperante.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650067-CB14-46F8-DF57-2CA0D28F6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9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CONCLUSÃO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6AFCDD-05D7-887C-427F-3CD4823153EC}"/>
              </a:ext>
            </a:extLst>
          </p:cNvPr>
          <p:cNvSpPr txBox="1"/>
          <p:nvPr/>
        </p:nvSpPr>
        <p:spPr>
          <a:xfrm>
            <a:off x="1402689" y="2068957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É possível um crente pecar e se acostumar com o pecado sem se arrepender. É possível que ele encontre até mesmo justificativas plausíveis para comportamentos notadamente pecaminosos. Contudo, uma coisa é certa: não é possível escapar do juízo divino.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8F2990B-53CB-9AD2-9316-58662AFC4256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D60B6C-4B6D-5CEC-C0A6-6250290C2191}"/>
              </a:ext>
            </a:extLst>
          </p:cNvPr>
          <p:cNvSpPr txBox="1"/>
          <p:nvPr/>
        </p:nvSpPr>
        <p:spPr>
          <a:xfrm>
            <a:off x="1402689" y="3429000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No caso da igreja de Jerusalém, o juízo divino veio de forma rápida e precisa. Contudo, em outros, como no caso de Corinto, o apóstolo Paulo cobrou uma ação enérgica por parte da igreja que havia se tornado tolerante em relação ao comportamento pecaminoso de um crente (1 Co 5.1-13).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5003EFA-B31A-DCF1-577F-060C7AEB8E52}"/>
              </a:ext>
            </a:extLst>
          </p:cNvPr>
          <p:cNvSpPr/>
          <p:nvPr/>
        </p:nvSpPr>
        <p:spPr>
          <a:xfrm>
            <a:off x="89850" y="3429000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3D50FE-3E3A-70CC-3F40-42089ACE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6667046-7ADD-9366-40D3-5E4C7365DC0F}"/>
              </a:ext>
            </a:extLst>
          </p:cNvPr>
          <p:cNvSpPr txBox="1"/>
          <p:nvPr/>
        </p:nvSpPr>
        <p:spPr>
          <a:xfrm>
            <a:off x="1402689" y="4714417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" panose="00000500000000000000" pitchFamily="2" charset="0"/>
              </a:rPr>
              <a:t>Em outra situação, Paulo deixou claro que Deus exerceu seu direito de juiz com aqueles que haviam pecado (1 Co 11.30-32). Fica o alerta: ninguém é capaz de enganar a Deus.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07AA448-4A1E-3C19-EEBD-87A6E3F3EFFC}"/>
              </a:ext>
            </a:extLst>
          </p:cNvPr>
          <p:cNvSpPr/>
          <p:nvPr/>
        </p:nvSpPr>
        <p:spPr>
          <a:xfrm>
            <a:off x="89850" y="4714417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55988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4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Segundo a lição, o que motivou Ananias a mentir? </a:t>
            </a:r>
          </a:p>
          <a:p>
            <a:r>
              <a:rPr lang="pt-BR" sz="2000" dirty="0">
                <a:latin typeface="Panton" panose="00000500000000000000" pitchFamily="2" charset="0"/>
              </a:rPr>
              <a:t>Motivado pela cobiça, pelo desejo de obter lucro fácil, Ananias deu lugar ao Diabo que o levou a mentir.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01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033CD10-3E04-B065-F3AC-0F6CFDF7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45C80D-D5D3-4FF7-DD5B-F41FB65BAA9F}"/>
              </a:ext>
            </a:extLst>
          </p:cNvPr>
          <p:cNvSpPr txBox="1"/>
          <p:nvPr/>
        </p:nvSpPr>
        <p:spPr>
          <a:xfrm>
            <a:off x="1402689" y="3139639"/>
            <a:ext cx="854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Satanás semeou no coração de Ananias? </a:t>
            </a:r>
          </a:p>
          <a:p>
            <a:r>
              <a:rPr lang="pt-BR" sz="2000" dirty="0">
                <a:latin typeface="Panton" panose="00000500000000000000" pitchFamily="2" charset="0"/>
              </a:rPr>
              <a:t>Satanás não obrigou nem forçou Ananias a mentir, mas, evidentemente semeou a semente do engano e da mentira em seu coração.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7866B21-9474-95E5-E422-E9B3A64BB1A2}"/>
              </a:ext>
            </a:extLst>
          </p:cNvPr>
          <p:cNvSpPr/>
          <p:nvPr/>
        </p:nvSpPr>
        <p:spPr>
          <a:xfrm>
            <a:off x="89850" y="3139639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3107A65-9F90-4B98-1E10-2299851B824C}"/>
              </a:ext>
            </a:extLst>
          </p:cNvPr>
          <p:cNvSpPr txBox="1"/>
          <p:nvPr/>
        </p:nvSpPr>
        <p:spPr>
          <a:xfrm>
            <a:off x="1408137" y="4238925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fica evidente em Atos 5.1-11? </a:t>
            </a:r>
          </a:p>
          <a:p>
            <a:r>
              <a:rPr lang="pt-BR" sz="2000" dirty="0">
                <a:latin typeface="Panton" panose="00000500000000000000" pitchFamily="2" charset="0"/>
              </a:rPr>
              <a:t>Um fato fica evidente em Atos 5.1-11: tanto Ananias quanto sua mulher, Safira, agiram livremente na questão envolvendo a venda de uma propriedade.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78CE0A0-344A-7011-29EB-7850EA957E77}"/>
              </a:ext>
            </a:extLst>
          </p:cNvPr>
          <p:cNvSpPr/>
          <p:nvPr/>
        </p:nvSpPr>
        <p:spPr>
          <a:xfrm>
            <a:off x="95298" y="4238925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4773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/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6241677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623456" y="2459740"/>
            <a:ext cx="5694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Disse, então, Pedro: Ananias, porque encheu Satanás o teu coração, para que mentisses ao Espírito Santo e retivesses parte do preço da herdade?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6241677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6802562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6553200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6864722" y="2569058"/>
            <a:ext cx="155271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Como toda forma de engano, a mentira é pecado. Devemos, pois, andar sempre na luz da verdade.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Atos 5.1-11</a:t>
            </a:r>
            <a:endParaRPr lang="pt-BR" sz="18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EF200217-36BB-7C9E-5C5B-E1C74948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51" y="1780946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B468-BB11-8F7D-373B-C164D96AC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729047" y="1775572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QUESTIONÁRIO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1402689" y="2055102"/>
            <a:ext cx="8544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 é necessário pensar antes de qualquer prática de natureza pecaminosa?</a:t>
            </a:r>
          </a:p>
          <a:p>
            <a:r>
              <a:rPr lang="pt-BR" sz="2000" dirty="0">
                <a:latin typeface="Panton" panose="00000500000000000000" pitchFamily="2" charset="0"/>
              </a:rPr>
              <a:t>É necessário pensar nas consequências que isso produzirá, ou seja, as consequências espirituais e morais do pecado.</a:t>
            </a:r>
          </a:p>
          <a:p>
            <a:endParaRPr lang="pt-BR" sz="2000" dirty="0">
              <a:latin typeface="Panton" panose="00000500000000000000" pitchFamily="2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B76EC72-09E1-1B6F-820E-CAAE72828AE5}"/>
              </a:ext>
            </a:extLst>
          </p:cNvPr>
          <p:cNvSpPr/>
          <p:nvPr/>
        </p:nvSpPr>
        <p:spPr>
          <a:xfrm>
            <a:off x="89850" y="2055102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8E5624-C2FA-0ADA-7661-FCEA559A68B9}"/>
              </a:ext>
            </a:extLst>
          </p:cNvPr>
          <p:cNvSpPr txBox="1"/>
          <p:nvPr/>
        </p:nvSpPr>
        <p:spPr>
          <a:xfrm>
            <a:off x="1428089" y="3446851"/>
            <a:ext cx="8544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Panton Bold" panose="00000800000000000000" pitchFamily="2" charset="0"/>
              </a:rPr>
              <a:t>O que, de acordo com a lição e o contexto de Atos 5.1-11, Atos 5.12 mostra?</a:t>
            </a:r>
          </a:p>
          <a:p>
            <a:r>
              <a:rPr lang="pt-BR" sz="2000" dirty="0">
                <a:latin typeface="Panton" panose="00000500000000000000" pitchFamily="2" charset="0"/>
              </a:rPr>
              <a:t>Isso mostra que uma igreja santa, que trata o pecado como pecado e não arranja desculpas para justificá-lo é uma igreja forte.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15D6FEC-1328-9EB1-DBD9-78C71F938D0E}"/>
              </a:ext>
            </a:extLst>
          </p:cNvPr>
          <p:cNvSpPr/>
          <p:nvPr/>
        </p:nvSpPr>
        <p:spPr>
          <a:xfrm>
            <a:off x="115250" y="3446851"/>
            <a:ext cx="1046223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Panton Bold" panose="00000800000000000000" pitchFamily="2" charset="0"/>
              </a:rPr>
              <a:t>05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DE799BF-6A62-5C2F-95EE-17AD9E80C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03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417859" y="2459740"/>
            <a:ext cx="1650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Disse, então, Pedro: Ananias, porque encheu Satanás o teu coração, para que mentisses ao Espírito Santo e retivesses parte do preço da herdade?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523" y="663917"/>
            <a:ext cx="1909163" cy="144794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DF1B18-696E-E560-4AC0-EC3EB5FEC6AC}"/>
              </a:ext>
            </a:extLst>
          </p:cNvPr>
          <p:cNvSpPr/>
          <p:nvPr/>
        </p:nvSpPr>
        <p:spPr>
          <a:xfrm>
            <a:off x="2380217" y="457200"/>
            <a:ext cx="6071425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D1CF6B30-EC2A-E08C-2548-CDA09B446B66}"/>
              </a:ext>
            </a:extLst>
          </p:cNvPr>
          <p:cNvSpPr txBox="1">
            <a:spLocks/>
          </p:cNvSpPr>
          <p:nvPr/>
        </p:nvSpPr>
        <p:spPr>
          <a:xfrm>
            <a:off x="2380218" y="740953"/>
            <a:ext cx="6234546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0EC274-1820-31E0-0282-D178024D0BFB}"/>
              </a:ext>
            </a:extLst>
          </p:cNvPr>
          <p:cNvSpPr txBox="1"/>
          <p:nvPr/>
        </p:nvSpPr>
        <p:spPr>
          <a:xfrm>
            <a:off x="2532209" y="2569058"/>
            <a:ext cx="5813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Panton Bold" panose="00000800000000000000" pitchFamily="2" charset="0"/>
              </a:rPr>
              <a:t>Como toda forma de engano, a mentira é pecado. Devemos, pois, andar sempre na luz da verdade.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8580563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8331201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8642724" y="2569058"/>
            <a:ext cx="1480992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chemeClr val="bg1">
                    <a:lumMod val="65000"/>
                  </a:schemeClr>
                </a:solidFill>
                <a:latin typeface="Panton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Atos 5.1-11</a:t>
            </a:r>
            <a:endParaRPr lang="pt-BR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6391723-6F1A-6A39-F8E5-14C7672E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95" y="183557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B020EF5-966F-1D64-2E21-6A6F2249E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038D596-6457-EDFC-B2E6-4093262027AD}"/>
              </a:ext>
            </a:extLst>
          </p:cNvPr>
          <p:cNvSpPr/>
          <p:nvPr/>
        </p:nvSpPr>
        <p:spPr>
          <a:xfrm>
            <a:off x="311523" y="457200"/>
            <a:ext cx="1909163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10409FB-5B30-4C95-B082-6FEFDD711F24}"/>
              </a:ext>
            </a:extLst>
          </p:cNvPr>
          <p:cNvSpPr txBox="1"/>
          <p:nvPr/>
        </p:nvSpPr>
        <p:spPr>
          <a:xfrm>
            <a:off x="391736" y="2459740"/>
            <a:ext cx="16765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Disse, então, Pedro: Ananias, porque encheu Satanás o teu coração, para que mentisses ao Espírito Santo e retivesses parte do preço da herdade?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717633F-74E9-DBE1-1D0A-949D986D8E2A}"/>
              </a:ext>
            </a:extLst>
          </p:cNvPr>
          <p:cNvSpPr/>
          <p:nvPr/>
        </p:nvSpPr>
        <p:spPr>
          <a:xfrm>
            <a:off x="4136582" y="457200"/>
            <a:ext cx="6093061" cy="610325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5">
            <a:extLst>
              <a:ext uri="{FF2B5EF4-FFF2-40B4-BE49-F238E27FC236}">
                <a16:creationId xmlns:a16="http://schemas.microsoft.com/office/drawing/2014/main" id="{A6EBC9A4-982D-927E-D29C-83163BCDD235}"/>
              </a:ext>
            </a:extLst>
          </p:cNvPr>
          <p:cNvSpPr txBox="1">
            <a:spLocks/>
          </p:cNvSpPr>
          <p:nvPr/>
        </p:nvSpPr>
        <p:spPr>
          <a:xfrm>
            <a:off x="4202744" y="740953"/>
            <a:ext cx="6026900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AADCA0-0665-3DC2-A843-BDC7AA509634}"/>
              </a:ext>
            </a:extLst>
          </p:cNvPr>
          <p:cNvSpPr txBox="1"/>
          <p:nvPr/>
        </p:nvSpPr>
        <p:spPr>
          <a:xfrm>
            <a:off x="4455886" y="2569058"/>
            <a:ext cx="55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latin typeface="Panton Bold" panose="00000800000000000000" pitchFamily="2" charset="0"/>
              </a:rPr>
              <a:t>Atos 5.1-11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2276D9F-3954-2639-2161-C2512719D8AE}"/>
              </a:ext>
            </a:extLst>
          </p:cNvPr>
          <p:cNvSpPr/>
          <p:nvPr/>
        </p:nvSpPr>
        <p:spPr>
          <a:xfrm>
            <a:off x="2354094" y="457200"/>
            <a:ext cx="1649080" cy="6103257"/>
          </a:xfrm>
          <a:prstGeom prst="roundRect">
            <a:avLst>
              <a:gd name="adj" fmla="val 8462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ítulo 15">
            <a:extLst>
              <a:ext uri="{FF2B5EF4-FFF2-40B4-BE49-F238E27FC236}">
                <a16:creationId xmlns:a16="http://schemas.microsoft.com/office/drawing/2014/main" id="{2950A969-E9E8-C987-2232-16D99A2F9E64}"/>
              </a:ext>
            </a:extLst>
          </p:cNvPr>
          <p:cNvSpPr txBox="1">
            <a:spLocks/>
          </p:cNvSpPr>
          <p:nvPr/>
        </p:nvSpPr>
        <p:spPr>
          <a:xfrm>
            <a:off x="2104732" y="740953"/>
            <a:ext cx="2061563" cy="13709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VERDADE PRÁTICA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6F61CB-3CF3-29B4-D336-094992C51700}"/>
              </a:ext>
            </a:extLst>
          </p:cNvPr>
          <p:cNvSpPr txBox="1"/>
          <p:nvPr/>
        </p:nvSpPr>
        <p:spPr>
          <a:xfrm>
            <a:off x="2416254" y="2569058"/>
            <a:ext cx="1586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65000"/>
                  </a:schemeClr>
                </a:solidFill>
                <a:latin typeface="Panton Bold" panose="00000800000000000000" pitchFamily="2" charset="0"/>
              </a:rPr>
              <a:t>Como toda forma de engano, a mentira é pecado. Devemos, pois, andar sempre na luz da verdade.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7BCB1C0-9541-155C-33AA-144BF2F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4" y="1777004"/>
            <a:ext cx="5251392" cy="8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5">
            <a:extLst>
              <a:ext uri="{FF2B5EF4-FFF2-40B4-BE49-F238E27FC236}">
                <a16:creationId xmlns:a16="http://schemas.microsoft.com/office/drawing/2014/main" id="{5054B53F-E311-A32F-9F47-8B7FC9071E44}"/>
              </a:ext>
            </a:extLst>
          </p:cNvPr>
          <p:cNvSpPr txBox="1">
            <a:spLocks/>
          </p:cNvSpPr>
          <p:nvPr/>
        </p:nvSpPr>
        <p:spPr>
          <a:xfrm>
            <a:off x="311523" y="663917"/>
            <a:ext cx="1909163" cy="1447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anton ExtraBold" panose="00000900000000000000" pitchFamily="50" charset="0"/>
              </a:rPr>
              <a:t>TEXTO ÁUREO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3E5A1D0-63E6-B83E-A2D5-2E739D66E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14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42203-8B1A-A63A-A41A-D5E1B7CC4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77C0D135-D97F-0126-63D7-54A4BCD2C26A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0C8AA857-15E8-D0E9-59E6-480ADA11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CCA08F-2ADE-DD6D-6DE0-17CBE0A237BD}"/>
              </a:ext>
            </a:extLst>
          </p:cNvPr>
          <p:cNvSpPr txBox="1"/>
          <p:nvPr/>
        </p:nvSpPr>
        <p:spPr>
          <a:xfrm>
            <a:off x="612978" y="2040692"/>
            <a:ext cx="9697669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Panton Bold" panose="00000800000000000000" pitchFamily="2" charset="0"/>
              </a:rPr>
              <a:t>Atos 5.1-11</a:t>
            </a:r>
          </a:p>
          <a:p>
            <a:r>
              <a:rPr lang="pt-BR" sz="2100" dirty="0">
                <a:latin typeface="Panton" panose="00000500000000000000" pitchFamily="2" charset="0"/>
              </a:rPr>
              <a:t>1 - Mas um certo varão chamado Ananias, com Safira, sua mulher, vendeu uma propriedade</a:t>
            </a:r>
          </a:p>
          <a:p>
            <a:r>
              <a:rPr lang="pt-BR" sz="2100" dirty="0">
                <a:latin typeface="Panton" panose="00000500000000000000" pitchFamily="2" charset="0"/>
              </a:rPr>
              <a:t>2 - e reteve parte do preço, sabendo-o também sua mulher; e, levando uma parte, a depositou aos pés dos apóstolos.</a:t>
            </a:r>
          </a:p>
          <a:p>
            <a:r>
              <a:rPr lang="pt-BR" sz="2100" dirty="0">
                <a:latin typeface="Panton" panose="00000500000000000000" pitchFamily="2" charset="0"/>
              </a:rPr>
              <a:t>3 - Disse, então, Pedro: Ananias, porque encheu Satanás o teu coração, para que mentisses ao Espírito Santo e retivesses parte do preço da herdade?</a:t>
            </a:r>
          </a:p>
          <a:p>
            <a:r>
              <a:rPr lang="pt-BR" sz="2100" dirty="0">
                <a:latin typeface="Panton" panose="00000500000000000000" pitchFamily="2" charset="0"/>
              </a:rPr>
              <a:t>4 - Guardando-a, não ficava para ti? E, vendida, não estava em teu poder? Por que formaste este desígnio em teu coração? Não mentiste aos homens, mas a Deus.</a:t>
            </a:r>
          </a:p>
          <a:p>
            <a:r>
              <a:rPr lang="pt-BR" sz="2100" dirty="0">
                <a:latin typeface="Panton" panose="00000500000000000000" pitchFamily="2" charset="0"/>
              </a:rPr>
              <a:t>5 - E Ananias, ouvindo estas palavras, caiu e expirou. E um grande temor veio sobre todos os que isto ouviram.</a:t>
            </a:r>
          </a:p>
          <a:p>
            <a:r>
              <a:rPr lang="pt-BR" sz="2000" dirty="0">
                <a:latin typeface="Panton" panose="00000500000000000000" pitchFamily="2" charset="0"/>
              </a:rPr>
              <a:t>6 - E, levantando-se os jovens, cobriram o morto e, transportando-o para fora, o sepultaram.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46A31B2-43DF-5C3B-EBB4-64BE8817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51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539D1-1E1F-9EED-2598-5977C437F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BBDDDCC-83A1-F2A7-4B2E-5C48E7BC2C1F}"/>
              </a:ext>
            </a:extLst>
          </p:cNvPr>
          <p:cNvSpPr/>
          <p:nvPr/>
        </p:nvSpPr>
        <p:spPr>
          <a:xfrm>
            <a:off x="300178" y="1790488"/>
            <a:ext cx="10199656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97AC5FAB-5D74-819A-DDB4-6B242A85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LEITURA BÍBLICA EM CLASSE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71CD6D-4814-530D-A799-4AF4CA9179C7}"/>
              </a:ext>
            </a:extLst>
          </p:cNvPr>
          <p:cNvSpPr txBox="1"/>
          <p:nvPr/>
        </p:nvSpPr>
        <p:spPr>
          <a:xfrm>
            <a:off x="612978" y="2040692"/>
            <a:ext cx="96976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Panton Bold" panose="00000800000000000000" pitchFamily="2" charset="0"/>
              </a:rPr>
              <a:t>Atos 5.1-11</a:t>
            </a:r>
          </a:p>
          <a:p>
            <a:r>
              <a:rPr lang="pt-BR" sz="2100" dirty="0">
                <a:latin typeface="Panton" panose="00000500000000000000" pitchFamily="2" charset="0"/>
              </a:rPr>
              <a:t>7 - E, passando um espaço de quase três horas, entrou também sua mulher, não sabendo o que havia acontecido.</a:t>
            </a:r>
          </a:p>
          <a:p>
            <a:r>
              <a:rPr lang="pt-BR" sz="2100" dirty="0">
                <a:latin typeface="Panton" panose="00000500000000000000" pitchFamily="2" charset="0"/>
              </a:rPr>
              <a:t>8 - E disse-lhe Pedro: Dize-me, vendestes por tanto aquela herdade? E ela disse: Sim, por tanto.</a:t>
            </a:r>
          </a:p>
          <a:p>
            <a:r>
              <a:rPr lang="pt-BR" sz="2100" dirty="0">
                <a:latin typeface="Panton" panose="00000500000000000000" pitchFamily="2" charset="0"/>
              </a:rPr>
              <a:t>9 - Então, Pedro lhe disse: Por que é que entre vós vos concertastes para tentar o Espírito do Senhor? Eis aí à porta os pés dos que sepultaram o teu marido, e também te levarão a ti.</a:t>
            </a:r>
          </a:p>
          <a:p>
            <a:r>
              <a:rPr lang="pt-BR" sz="2100" dirty="0">
                <a:latin typeface="Panton" panose="00000500000000000000" pitchFamily="2" charset="0"/>
              </a:rPr>
              <a:t>10 - E logo caiu aos seus pés e expirou. E, entrando os jovens, acharam-na morta e a sepultaram junto de seu marido.</a:t>
            </a:r>
          </a:p>
          <a:p>
            <a:r>
              <a:rPr lang="pt-BR" sz="2100" dirty="0">
                <a:latin typeface="Panton" panose="00000500000000000000" pitchFamily="2" charset="0"/>
              </a:rPr>
              <a:t>11 - E houve um grande temor em toda a igreja e em todos os que ouviram estas coisas.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8F62F0-678C-0D62-C6FF-B3A8EDDDE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20040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OBJETIVOS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300180" y="3666277"/>
            <a:ext cx="3214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Apresentar a origem da mentira como uma estratégia de Satanás para enganar os crentes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69"/>
            <a:ext cx="3214690" cy="4186327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681904" y="3659182"/>
            <a:ext cx="3214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Mostrar que mentir é uma escolha moral e que todo crente deve rejeitar o engano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70"/>
            <a:ext cx="3214690" cy="418632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092932" y="3659182"/>
            <a:ext cx="3214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Valorizar a santidade da Igreja e a necessidade de viver em verdade diante de Deus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32A155-2BE8-1853-8AE6-8086D73A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8E4791AD-2281-A38E-145C-DBABE5BFA141}"/>
              </a:ext>
            </a:extLst>
          </p:cNvPr>
          <p:cNvSpPr/>
          <p:nvPr/>
        </p:nvSpPr>
        <p:spPr>
          <a:xfrm>
            <a:off x="300179" y="1790488"/>
            <a:ext cx="3214690" cy="424770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E261B1F3-8AB4-23E1-F0F4-E1166C3E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9" y="2890070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Elipse 44">
            <a:extLst>
              <a:ext uri="{FF2B5EF4-FFF2-40B4-BE49-F238E27FC236}">
                <a16:creationId xmlns:a16="http://schemas.microsoft.com/office/drawing/2014/main" id="{056DDC3E-CBC8-DEFB-7F60-54CB51E298FD}"/>
              </a:ext>
            </a:extLst>
          </p:cNvPr>
          <p:cNvSpPr/>
          <p:nvPr/>
        </p:nvSpPr>
        <p:spPr>
          <a:xfrm>
            <a:off x="1414608" y="2033376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1</a:t>
            </a:r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B554169-CB08-4B92-A1EE-27A5D20D1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RESUMO DOS PONTOS E SUBPONTOS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823D7C2-6D80-8F1E-715C-0ED61A3A13C1}"/>
              </a:ext>
            </a:extLst>
          </p:cNvPr>
          <p:cNvSpPr txBox="1"/>
          <p:nvPr/>
        </p:nvSpPr>
        <p:spPr>
          <a:xfrm>
            <a:off x="458891" y="3666277"/>
            <a:ext cx="2905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 - O DIABO, O PAI DA MENTIRA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É da natureza satânica mentir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A mentira como um ardil maligno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3 - Não superestime o Inimigo!</a:t>
            </a: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D4EC6E51-DA7A-6757-55F4-18A38BD7FFAF}"/>
              </a:ext>
            </a:extLst>
          </p:cNvPr>
          <p:cNvSpPr/>
          <p:nvPr/>
        </p:nvSpPr>
        <p:spPr>
          <a:xfrm>
            <a:off x="3696555" y="1804570"/>
            <a:ext cx="3214690" cy="4247706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5E99FE09-523D-B8E8-2FD9-142416254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55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Elipse 52">
            <a:extLst>
              <a:ext uri="{FF2B5EF4-FFF2-40B4-BE49-F238E27FC236}">
                <a16:creationId xmlns:a16="http://schemas.microsoft.com/office/drawing/2014/main" id="{1B7B7D4C-8EE6-8909-18D8-867438E9F48C}"/>
              </a:ext>
            </a:extLst>
          </p:cNvPr>
          <p:cNvSpPr/>
          <p:nvPr/>
        </p:nvSpPr>
        <p:spPr>
          <a:xfrm>
            <a:off x="4810984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2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70E4088-E97A-1486-DC75-A0B9D837CBD2}"/>
              </a:ext>
            </a:extLst>
          </p:cNvPr>
          <p:cNvSpPr txBox="1"/>
          <p:nvPr/>
        </p:nvSpPr>
        <p:spPr>
          <a:xfrm>
            <a:off x="3846786" y="3659182"/>
            <a:ext cx="290085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II - O CRISTÃO E A MENTIRA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Mentir é uma escolha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Atraídos pela mentira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3 - Mentir tem consequências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6FF0218E-07EA-9320-BF45-AD9A0F5AD1E2}"/>
              </a:ext>
            </a:extLst>
          </p:cNvPr>
          <p:cNvSpPr/>
          <p:nvPr/>
        </p:nvSpPr>
        <p:spPr>
          <a:xfrm>
            <a:off x="7092931" y="1804569"/>
            <a:ext cx="3214690" cy="4247705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358804B5-2A9B-13F7-9DD2-FE89BC6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31" y="2904151"/>
            <a:ext cx="3214690" cy="6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Elipse 56">
            <a:extLst>
              <a:ext uri="{FF2B5EF4-FFF2-40B4-BE49-F238E27FC236}">
                <a16:creationId xmlns:a16="http://schemas.microsoft.com/office/drawing/2014/main" id="{5F061288-B7A0-0A55-39F2-30EAFDB91500}"/>
              </a:ext>
            </a:extLst>
          </p:cNvPr>
          <p:cNvSpPr/>
          <p:nvPr/>
        </p:nvSpPr>
        <p:spPr>
          <a:xfrm>
            <a:off x="8207360" y="2047457"/>
            <a:ext cx="914255" cy="9018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latin typeface="Panton Black" panose="00000A00000000000000" pitchFamily="2" charset="0"/>
                <a:cs typeface="Aharoni" panose="020B0604020202020204" pitchFamily="2" charset="-79"/>
              </a:rPr>
              <a:t>3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B7E470-0E5B-CA82-6AEB-F711BDB7C232}"/>
              </a:ext>
            </a:extLst>
          </p:cNvPr>
          <p:cNvSpPr txBox="1"/>
          <p:nvPr/>
        </p:nvSpPr>
        <p:spPr>
          <a:xfrm>
            <a:off x="7220607" y="3659182"/>
            <a:ext cx="29639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III - A IGREJA QUE REPELE A MENTIRA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1 - Uma igreja temente</a:t>
            </a:r>
          </a:p>
          <a:p>
            <a:pPr algn="ctr"/>
            <a:r>
              <a:rPr lang="pt-BR" sz="1850" dirty="0">
                <a:solidFill>
                  <a:schemeClr val="accent2">
                    <a:lumMod val="75000"/>
                  </a:schemeClr>
                </a:solidFill>
                <a:latin typeface="Panton Bold" panose="00000800000000000000" pitchFamily="2" charset="0"/>
              </a:rPr>
              <a:t>2 - Uma igreja forte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4071F01-03B8-94E9-CAEF-52A9F6076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84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" grpId="0"/>
      <p:bldP spid="51" grpId="0" animBg="1"/>
      <p:bldP spid="53" grpId="0" animBg="1"/>
      <p:bldP spid="37" grpId="0"/>
      <p:bldP spid="55" grpId="0" animBg="1"/>
      <p:bldP spid="57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94218-7592-1094-076E-8A9E183D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CEC81A6F-77DF-E76C-061F-F605B2BB2CD8}"/>
              </a:ext>
            </a:extLst>
          </p:cNvPr>
          <p:cNvSpPr/>
          <p:nvPr/>
        </p:nvSpPr>
        <p:spPr>
          <a:xfrm>
            <a:off x="300178" y="1790488"/>
            <a:ext cx="9700165" cy="4774519"/>
          </a:xfrm>
          <a:prstGeom prst="roundRect">
            <a:avLst>
              <a:gd name="adj" fmla="val 8462"/>
            </a:avLst>
          </a:prstGeom>
          <a:solidFill>
            <a:srgbClr val="FFD93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5">
            <a:extLst>
              <a:ext uri="{FF2B5EF4-FFF2-40B4-BE49-F238E27FC236}">
                <a16:creationId xmlns:a16="http://schemas.microsoft.com/office/drawing/2014/main" id="{C33007BE-7871-7E0C-6082-DB677675D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50" y="49555"/>
            <a:ext cx="10554338" cy="1447942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Panton ExtraBold" panose="00000900000000000000" pitchFamily="50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D62FD4-C014-18CD-E70C-F2F61101B6CA}"/>
              </a:ext>
            </a:extLst>
          </p:cNvPr>
          <p:cNvSpPr txBox="1"/>
          <p:nvPr/>
        </p:nvSpPr>
        <p:spPr>
          <a:xfrm>
            <a:off x="458891" y="2040692"/>
            <a:ext cx="7968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Panton" panose="00000500000000000000" pitchFamily="2" charset="0"/>
              </a:rPr>
              <a:t>Um casal, aparentemente despretensioso, achou que podia lucrar às custas da santidade da Igreja. Ao combinarem um ardil para enganar os apóstolos, Ananias e Safira estavam, na verdade, a serviço do Diabo, o pai da mentira. Nesta lição, aprenderemos que é possível um crente não vigilante estar a serviço do Diabo em vez de agir em favor do Reino de Deus. Foi exatamente isso o que aconteceu com Ananias e Safira tentaram obter lucro negociando valores do Reino. Como crentes não podemos usar de engano porque Deus sonda os corações. Cabe, portanto, a nós, nos afastarmos do pecado pelo temor do Senhor.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CCB4EFF-0979-E882-DBE7-79FB85E1A47D}"/>
              </a:ext>
            </a:extLst>
          </p:cNvPr>
          <p:cNvSpPr/>
          <p:nvPr/>
        </p:nvSpPr>
        <p:spPr>
          <a:xfrm>
            <a:off x="8434115" y="2357138"/>
            <a:ext cx="2355537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Igreja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42F428F-359C-CE99-86C8-516AC11D3CD9}"/>
              </a:ext>
            </a:extLst>
          </p:cNvPr>
          <p:cNvSpPr/>
          <p:nvPr/>
        </p:nvSpPr>
        <p:spPr>
          <a:xfrm>
            <a:off x="8427857" y="3144610"/>
            <a:ext cx="2361795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Ananias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1529176-9E9C-A65C-6E7E-0AA2BDF3718F}"/>
              </a:ext>
            </a:extLst>
          </p:cNvPr>
          <p:cNvSpPr/>
          <p:nvPr/>
        </p:nvSpPr>
        <p:spPr>
          <a:xfrm>
            <a:off x="8434115" y="3959971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Safira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2C94B65-E490-8394-3B5D-3CC34DBC3578}"/>
              </a:ext>
            </a:extLst>
          </p:cNvPr>
          <p:cNvSpPr/>
          <p:nvPr/>
        </p:nvSpPr>
        <p:spPr>
          <a:xfrm>
            <a:off x="8452264" y="4761388"/>
            <a:ext cx="2337388" cy="647597"/>
          </a:xfrm>
          <a:prstGeom prst="roundRect">
            <a:avLst>
              <a:gd name="adj" fmla="val 8462"/>
            </a:avLst>
          </a:prstGeom>
          <a:solidFill>
            <a:srgbClr val="F2B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Panton Bold" panose="00000800000000000000" pitchFamily="2" charset="0"/>
              </a:rPr>
              <a:t>Pecado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511B91D-6F11-F61B-F01C-96A9B2AAC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652" y="5496038"/>
            <a:ext cx="943457" cy="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16996</TotalTime>
  <Words>3066</Words>
  <Application>Microsoft Office PowerPoint</Application>
  <PresentationFormat>Widescreen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8" baseType="lpstr">
      <vt:lpstr>Panton Black</vt:lpstr>
      <vt:lpstr>Calibri Light</vt:lpstr>
      <vt:lpstr>Arial</vt:lpstr>
      <vt:lpstr>Calibri</vt:lpstr>
      <vt:lpstr>Panton ExtraBold</vt:lpstr>
      <vt:lpstr>Panton</vt:lpstr>
      <vt:lpstr>Panton Bold</vt:lpstr>
      <vt:lpstr>Tema do Office</vt:lpstr>
      <vt:lpstr>Uma Igreja  NÃO CONIVENTE COM A MENTIRA</vt:lpstr>
      <vt:lpstr>TEXTO ÁUREO</vt:lpstr>
      <vt:lpstr>TEXTO ÁUREO</vt:lpstr>
      <vt:lpstr>Apresentação do PowerPoint</vt:lpstr>
      <vt:lpstr>LEITURA BÍBLICA EM CLASSE</vt:lpstr>
      <vt:lpstr>LEITURA BÍBLICA EM CLASSE</vt:lpstr>
      <vt:lpstr>OBJETIVOS</vt:lpstr>
      <vt:lpstr>RESUMO DOS PONTOS E SUBPONTOS</vt:lpstr>
      <vt:lpstr>INTRODUÇÃO</vt:lpstr>
      <vt:lpstr>I - O DIABO, O PAI DA MENTIRA</vt:lpstr>
      <vt:lpstr>I - O DIABO, O PAI DA MENTIRA</vt:lpstr>
      <vt:lpstr>I - O DIABO, O PAI DA MENTIRA</vt:lpstr>
      <vt:lpstr>II - O CRISTÃO E A MENTIRA</vt:lpstr>
      <vt:lpstr>II - O CRISTÃO E A MENTIRA</vt:lpstr>
      <vt:lpstr>II - O CRISTÃO E A MENTIRA</vt:lpstr>
      <vt:lpstr>III - A IGREJA QUE REPELE A MENTIRA</vt:lpstr>
      <vt:lpstr>III - A IGREJA QUE REPELE A MENTIRA</vt:lpstr>
      <vt:lpstr>CONCLUSÃO</vt:lpstr>
      <vt:lpstr>QUESTIONÁRIO</vt:lpstr>
      <vt:lpstr>QUESTIONÁRIO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ILUMINAÇÃO ESPIRITUAL DO CRENTE</dc:title>
  <dc:creator>Daladier Lima Santos</dc:creator>
  <cp:lastModifiedBy>Daladier Lima Santos</cp:lastModifiedBy>
  <cp:revision>35</cp:revision>
  <dcterms:created xsi:type="dcterms:W3CDTF">2020-04-19T11:00:48Z</dcterms:created>
  <dcterms:modified xsi:type="dcterms:W3CDTF">2025-08-03T20:23:10Z</dcterms:modified>
</cp:coreProperties>
</file>