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1"/>
  </p:notesMasterIdLst>
  <p:sldIdLst>
    <p:sldId id="375" r:id="rId2"/>
    <p:sldId id="479" r:id="rId3"/>
    <p:sldId id="480" r:id="rId4"/>
    <p:sldId id="481" r:id="rId5"/>
    <p:sldId id="525" r:id="rId6"/>
    <p:sldId id="321" r:id="rId7"/>
    <p:sldId id="515" r:id="rId8"/>
    <p:sldId id="516" r:id="rId9"/>
    <p:sldId id="487" r:id="rId10"/>
    <p:sldId id="488" r:id="rId11"/>
    <p:sldId id="489" r:id="rId12"/>
    <p:sldId id="526" r:id="rId13"/>
    <p:sldId id="527" r:id="rId14"/>
    <p:sldId id="528" r:id="rId15"/>
    <p:sldId id="529" r:id="rId16"/>
    <p:sldId id="530" r:id="rId17"/>
    <p:sldId id="496" r:id="rId18"/>
    <p:sldId id="497" r:id="rId19"/>
    <p:sldId id="514" r:id="rId20"/>
  </p:sldIdLst>
  <p:sldSz cx="12192000" cy="6858000"/>
  <p:notesSz cx="6858000" cy="9144000"/>
  <p:embeddedFontLst>
    <p:embeddedFont>
      <p:font typeface="Panton" panose="00000500000000000000" pitchFamily="2" charset="0"/>
      <p:regular r:id="rId22"/>
    </p:embeddedFont>
    <p:embeddedFont>
      <p:font typeface="Panton Black" panose="00000A00000000000000" pitchFamily="2" charset="0"/>
      <p:bold r:id="rId23"/>
    </p:embeddedFont>
    <p:embeddedFont>
      <p:font typeface="Panton Bold" panose="00000800000000000000" pitchFamily="2" charset="0"/>
      <p:bold r:id="rId24"/>
    </p:embeddedFont>
    <p:embeddedFont>
      <p:font typeface="Panton ExtraBold" panose="00000900000000000000" pitchFamily="2" charset="0"/>
      <p:bold r:id="rId25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800"/>
    <a:srgbClr val="E9B616"/>
    <a:srgbClr val="D7C963"/>
    <a:srgbClr val="F5D345"/>
    <a:srgbClr val="FFEA8F"/>
    <a:srgbClr val="FFD93A"/>
    <a:srgbClr val="FFDF5C"/>
    <a:srgbClr val="CC410E"/>
    <a:srgbClr val="A18D32"/>
    <a:srgbClr val="F37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0AD12F-74A4-4323-94D5-3CCB79E39C52}" v="127" dt="2025-08-02T21:51:25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3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adier Lima Santos" userId="0434de8674cb0d30" providerId="LiveId" clId="{A20AD12F-74A4-4323-94D5-3CCB79E39C52}"/>
    <pc:docChg chg="undo custSel addSld delSld modSld">
      <pc:chgData name="Daladier Lima Santos" userId="0434de8674cb0d30" providerId="LiveId" clId="{A20AD12F-74A4-4323-94D5-3CCB79E39C52}" dt="2025-08-02T21:51:25.690" v="204" actId="6549"/>
      <pc:docMkLst>
        <pc:docMk/>
      </pc:docMkLst>
      <pc:sldChg chg="modSp">
        <pc:chgData name="Daladier Lima Santos" userId="0434de8674cb0d30" providerId="LiveId" clId="{A20AD12F-74A4-4323-94D5-3CCB79E39C52}" dt="2025-08-02T21:32:29.665" v="44"/>
        <pc:sldMkLst>
          <pc:docMk/>
          <pc:sldMk cId="2821517358" sldId="321"/>
        </pc:sldMkLst>
        <pc:spChg chg="mod">
          <ac:chgData name="Daladier Lima Santos" userId="0434de8674cb0d30" providerId="LiveId" clId="{A20AD12F-74A4-4323-94D5-3CCB79E39C52}" dt="2025-08-02T21:32:13.291" v="42"/>
          <ac:spMkLst>
            <pc:docMk/>
            <pc:sldMk cId="2821517358" sldId="321"/>
            <ac:spMk id="5" creationId="{0823D7C2-6D80-8F1E-715C-0ED61A3A13C1}"/>
          </ac:spMkLst>
        </pc:spChg>
        <pc:spChg chg="mod">
          <ac:chgData name="Daladier Lima Santos" userId="0434de8674cb0d30" providerId="LiveId" clId="{A20AD12F-74A4-4323-94D5-3CCB79E39C52}" dt="2025-08-02T21:32:29.665" v="44"/>
          <ac:spMkLst>
            <pc:docMk/>
            <pc:sldMk cId="2821517358" sldId="321"/>
            <ac:spMk id="36" creationId="{BDB7E470-0E5B-CA82-6AEB-F711BDB7C232}"/>
          </ac:spMkLst>
        </pc:spChg>
        <pc:spChg chg="mod">
          <ac:chgData name="Daladier Lima Santos" userId="0434de8674cb0d30" providerId="LiveId" clId="{A20AD12F-74A4-4323-94D5-3CCB79E39C52}" dt="2025-08-02T21:32:20.371" v="43"/>
          <ac:spMkLst>
            <pc:docMk/>
            <pc:sldMk cId="2821517358" sldId="321"/>
            <ac:spMk id="37" creationId="{E70E4088-E97A-1486-DC75-A0B9D837CBD2}"/>
          </ac:spMkLst>
        </pc:spChg>
      </pc:sldChg>
      <pc:sldChg chg="modSp">
        <pc:chgData name="Daladier Lima Santos" userId="0434de8674cb0d30" providerId="LiveId" clId="{A20AD12F-74A4-4323-94D5-3CCB79E39C52}" dt="2025-08-02T21:28:12.139" v="8" actId="20577"/>
        <pc:sldMkLst>
          <pc:docMk/>
          <pc:sldMk cId="3816625619" sldId="375"/>
        </pc:sldMkLst>
        <pc:spChg chg="mod">
          <ac:chgData name="Daladier Lima Santos" userId="0434de8674cb0d30" providerId="LiveId" clId="{A20AD12F-74A4-4323-94D5-3CCB79E39C52}" dt="2025-08-02T21:28:05.586" v="1" actId="20577"/>
          <ac:spMkLst>
            <pc:docMk/>
            <pc:sldMk cId="3816625619" sldId="375"/>
            <ac:spMk id="5" creationId="{3C2A3371-23EB-00A1-2BCE-FCF3C1943DE7}"/>
          </ac:spMkLst>
        </pc:spChg>
        <pc:spChg chg="mod">
          <ac:chgData name="Daladier Lima Santos" userId="0434de8674cb0d30" providerId="LiveId" clId="{A20AD12F-74A4-4323-94D5-3CCB79E39C52}" dt="2025-08-02T21:28:12.139" v="8" actId="20577"/>
          <ac:spMkLst>
            <pc:docMk/>
            <pc:sldMk cId="3816625619" sldId="375"/>
            <ac:spMk id="16" creationId="{CB554169-CB08-4B92-A1EE-27A5D20D150E}"/>
          </ac:spMkLst>
        </pc:spChg>
      </pc:sldChg>
      <pc:sldChg chg="modSp mod">
        <pc:chgData name="Daladier Lima Santos" userId="0434de8674cb0d30" providerId="LiveId" clId="{A20AD12F-74A4-4323-94D5-3CCB79E39C52}" dt="2025-08-02T21:29:39.458" v="21"/>
        <pc:sldMkLst>
          <pc:docMk/>
          <pc:sldMk cId="239925401" sldId="479"/>
        </pc:sldMkLst>
        <pc:spChg chg="mod">
          <ac:chgData name="Daladier Lima Santos" userId="0434de8674cb0d30" providerId="LiveId" clId="{A20AD12F-74A4-4323-94D5-3CCB79E39C52}" dt="2025-08-02T21:29:28.995" v="20"/>
          <ac:spMkLst>
            <pc:docMk/>
            <pc:sldMk cId="239925401" sldId="479"/>
            <ac:spMk id="6" creationId="{8D0EC274-1820-31E0-0282-D178024D0BFB}"/>
          </ac:spMkLst>
        </pc:spChg>
        <pc:spChg chg="mod">
          <ac:chgData name="Daladier Lima Santos" userId="0434de8674cb0d30" providerId="LiveId" clId="{A20AD12F-74A4-4323-94D5-3CCB79E39C52}" dt="2025-08-02T21:29:39.458" v="21"/>
          <ac:spMkLst>
            <pc:docMk/>
            <pc:sldMk cId="239925401" sldId="479"/>
            <ac:spMk id="10" creationId="{EBAADCA0-0665-3DC2-A843-BDC7AA509634}"/>
          </ac:spMkLst>
        </pc:spChg>
        <pc:spChg chg="mod">
          <ac:chgData name="Daladier Lima Santos" userId="0434de8674cb0d30" providerId="LiveId" clId="{A20AD12F-74A4-4323-94D5-3CCB79E39C52}" dt="2025-08-02T21:28:37.113" v="19" actId="20577"/>
          <ac:spMkLst>
            <pc:docMk/>
            <pc:sldMk cId="239925401" sldId="479"/>
            <ac:spMk id="20" creationId="{B10409FB-5B30-4C95-B082-6FEFDD711F24}"/>
          </ac:spMkLst>
        </pc:spChg>
      </pc:sldChg>
      <pc:sldChg chg="modSp mod">
        <pc:chgData name="Daladier Lima Santos" userId="0434de8674cb0d30" providerId="LiveId" clId="{A20AD12F-74A4-4323-94D5-3CCB79E39C52}" dt="2025-08-02T21:30:46.278" v="30"/>
        <pc:sldMkLst>
          <pc:docMk/>
          <pc:sldMk cId="1587091654" sldId="480"/>
        </pc:sldMkLst>
        <pc:spChg chg="mod">
          <ac:chgData name="Daladier Lima Santos" userId="0434de8674cb0d30" providerId="LiveId" clId="{A20AD12F-74A4-4323-94D5-3CCB79E39C52}" dt="2025-08-02T21:29:54.442" v="25"/>
          <ac:spMkLst>
            <pc:docMk/>
            <pc:sldMk cId="1587091654" sldId="480"/>
            <ac:spMk id="6" creationId="{8D0EC274-1820-31E0-0282-D178024D0BFB}"/>
          </ac:spMkLst>
        </pc:spChg>
        <pc:spChg chg="mod">
          <ac:chgData name="Daladier Lima Santos" userId="0434de8674cb0d30" providerId="LiveId" clId="{A20AD12F-74A4-4323-94D5-3CCB79E39C52}" dt="2025-08-02T21:30:46.278" v="30"/>
          <ac:spMkLst>
            <pc:docMk/>
            <pc:sldMk cId="1587091654" sldId="480"/>
            <ac:spMk id="10" creationId="{EBAADCA0-0665-3DC2-A843-BDC7AA509634}"/>
          </ac:spMkLst>
        </pc:spChg>
        <pc:spChg chg="mod">
          <ac:chgData name="Daladier Lima Santos" userId="0434de8674cb0d30" providerId="LiveId" clId="{A20AD12F-74A4-4323-94D5-3CCB79E39C52}" dt="2025-08-02T21:30:32.870" v="29"/>
          <ac:spMkLst>
            <pc:docMk/>
            <pc:sldMk cId="1587091654" sldId="480"/>
            <ac:spMk id="20" creationId="{B10409FB-5B30-4C95-B082-6FEFDD711F24}"/>
          </ac:spMkLst>
        </pc:spChg>
      </pc:sldChg>
      <pc:sldChg chg="modSp mod">
        <pc:chgData name="Daladier Lima Santos" userId="0434de8674cb0d30" providerId="LiveId" clId="{A20AD12F-74A4-4323-94D5-3CCB79E39C52}" dt="2025-08-02T21:30:17.114" v="28" actId="207"/>
        <pc:sldMkLst>
          <pc:docMk/>
          <pc:sldMk cId="1148114720" sldId="481"/>
        </pc:sldMkLst>
        <pc:spChg chg="mod">
          <ac:chgData name="Daladier Lima Santos" userId="0434de8674cb0d30" providerId="LiveId" clId="{A20AD12F-74A4-4323-94D5-3CCB79E39C52}" dt="2025-08-02T21:29:43.930" v="22"/>
          <ac:spMkLst>
            <pc:docMk/>
            <pc:sldMk cId="1148114720" sldId="481"/>
            <ac:spMk id="10" creationId="{EBAADCA0-0665-3DC2-A843-BDC7AA509634}"/>
          </ac:spMkLst>
        </pc:spChg>
        <pc:spChg chg="mod">
          <ac:chgData name="Daladier Lima Santos" userId="0434de8674cb0d30" providerId="LiveId" clId="{A20AD12F-74A4-4323-94D5-3CCB79E39C52}" dt="2025-08-02T21:29:59.185" v="26"/>
          <ac:spMkLst>
            <pc:docMk/>
            <pc:sldMk cId="1148114720" sldId="481"/>
            <ac:spMk id="15" creationId="{656F61CB-3CF3-29B4-D336-094992C51700}"/>
          </ac:spMkLst>
        </pc:spChg>
        <pc:spChg chg="mod">
          <ac:chgData name="Daladier Lima Santos" userId="0434de8674cb0d30" providerId="LiveId" clId="{A20AD12F-74A4-4323-94D5-3CCB79E39C52}" dt="2025-08-02T21:30:17.114" v="28" actId="207"/>
          <ac:spMkLst>
            <pc:docMk/>
            <pc:sldMk cId="1148114720" sldId="481"/>
            <ac:spMk id="20" creationId="{B10409FB-5B30-4C95-B082-6FEFDD711F24}"/>
          </ac:spMkLst>
        </pc:spChg>
      </pc:sldChg>
      <pc:sldChg chg="modSp mod">
        <pc:chgData name="Daladier Lima Santos" userId="0434de8674cb0d30" providerId="LiveId" clId="{A20AD12F-74A4-4323-94D5-3CCB79E39C52}" dt="2025-08-02T21:40:46.514" v="115" actId="207"/>
        <pc:sldMkLst>
          <pc:docMk/>
          <pc:sldMk cId="1771265591" sldId="487"/>
        </pc:sldMkLst>
        <pc:spChg chg="mod">
          <ac:chgData name="Daladier Lima Santos" userId="0434de8674cb0d30" providerId="LiveId" clId="{A20AD12F-74A4-4323-94D5-3CCB79E39C52}" dt="2025-08-02T21:39:16.616" v="98"/>
          <ac:spMkLst>
            <pc:docMk/>
            <pc:sldMk cId="1771265591" sldId="487"/>
            <ac:spMk id="5" creationId="{D1CF6B30-EC2A-E08C-2548-CDA09B446B66}"/>
          </ac:spMkLst>
        </pc:spChg>
        <pc:spChg chg="mod">
          <ac:chgData name="Daladier Lima Santos" userId="0434de8674cb0d30" providerId="LiveId" clId="{A20AD12F-74A4-4323-94D5-3CCB79E39C52}" dt="2025-08-02T21:36:09.869" v="76"/>
          <ac:spMkLst>
            <pc:docMk/>
            <pc:sldMk cId="1771265591" sldId="487"/>
            <ac:spMk id="16" creationId="{CB554169-CB08-4B92-A1EE-27A5D20D150E}"/>
          </ac:spMkLst>
        </pc:spChg>
        <pc:spChg chg="mod">
          <ac:chgData name="Daladier Lima Santos" userId="0434de8674cb0d30" providerId="LiveId" clId="{A20AD12F-74A4-4323-94D5-3CCB79E39C52}" dt="2025-08-02T21:38:45.439" v="95" actId="207"/>
          <ac:spMkLst>
            <pc:docMk/>
            <pc:sldMk cId="1771265591" sldId="487"/>
            <ac:spMk id="18" creationId="{A6725955-997D-686C-11D3-CAEF0A9D762B}"/>
          </ac:spMkLst>
        </pc:spChg>
        <pc:spChg chg="mod">
          <ac:chgData name="Daladier Lima Santos" userId="0434de8674cb0d30" providerId="LiveId" clId="{A20AD12F-74A4-4323-94D5-3CCB79E39C52}" dt="2025-08-02T21:37:07.644" v="84" actId="6549"/>
          <ac:spMkLst>
            <pc:docMk/>
            <pc:sldMk cId="1771265591" sldId="487"/>
            <ac:spMk id="20" creationId="{B10409FB-5B30-4C95-B082-6FEFDD711F24}"/>
          </ac:spMkLst>
        </pc:spChg>
        <pc:spChg chg="mod">
          <ac:chgData name="Daladier Lima Santos" userId="0434de8674cb0d30" providerId="LiveId" clId="{A20AD12F-74A4-4323-94D5-3CCB79E39C52}" dt="2025-08-02T21:39:20.848" v="99"/>
          <ac:spMkLst>
            <pc:docMk/>
            <pc:sldMk cId="1771265591" sldId="487"/>
            <ac:spMk id="21" creationId="{1B681CEE-21F3-E5C5-233A-CA3220BBCEAC}"/>
          </ac:spMkLst>
        </pc:spChg>
        <pc:spChg chg="mod">
          <ac:chgData name="Daladier Lima Santos" userId="0434de8674cb0d30" providerId="LiveId" clId="{A20AD12F-74A4-4323-94D5-3CCB79E39C52}" dt="2025-08-02T21:40:46.514" v="115" actId="207"/>
          <ac:spMkLst>
            <pc:docMk/>
            <pc:sldMk cId="1771265591" sldId="487"/>
            <ac:spMk id="22" creationId="{F1718742-6149-38D8-122E-1C84480BCC0F}"/>
          </ac:spMkLst>
        </pc:spChg>
      </pc:sldChg>
      <pc:sldChg chg="modSp mod">
        <pc:chgData name="Daladier Lima Santos" userId="0434de8674cb0d30" providerId="LiveId" clId="{A20AD12F-74A4-4323-94D5-3CCB79E39C52}" dt="2025-08-02T21:40:52.608" v="116"/>
        <pc:sldMkLst>
          <pc:docMk/>
          <pc:sldMk cId="2461729911" sldId="488"/>
        </pc:sldMkLst>
        <pc:spChg chg="mod">
          <ac:chgData name="Daladier Lima Santos" userId="0434de8674cb0d30" providerId="LiveId" clId="{A20AD12F-74A4-4323-94D5-3CCB79E39C52}" dt="2025-08-02T21:36:17.137" v="77"/>
          <ac:spMkLst>
            <pc:docMk/>
            <pc:sldMk cId="2461729911" sldId="488"/>
            <ac:spMk id="5" creationId="{D1CF6B30-EC2A-E08C-2548-CDA09B446B66}"/>
          </ac:spMkLst>
        </pc:spChg>
        <pc:spChg chg="mod">
          <ac:chgData name="Daladier Lima Santos" userId="0434de8674cb0d30" providerId="LiveId" clId="{A20AD12F-74A4-4323-94D5-3CCB79E39C52}" dt="2025-08-02T21:39:25.838" v="100"/>
          <ac:spMkLst>
            <pc:docMk/>
            <pc:sldMk cId="2461729911" sldId="488"/>
            <ac:spMk id="16" creationId="{CB554169-CB08-4B92-A1EE-27A5D20D150E}"/>
          </ac:spMkLst>
        </pc:spChg>
        <pc:spChg chg="mod">
          <ac:chgData name="Daladier Lima Santos" userId="0434de8674cb0d30" providerId="LiveId" clId="{A20AD12F-74A4-4323-94D5-3CCB79E39C52}" dt="2025-08-02T21:37:30.083" v="86" actId="207"/>
          <ac:spMkLst>
            <pc:docMk/>
            <pc:sldMk cId="2461729911" sldId="488"/>
            <ac:spMk id="18" creationId="{A6725955-997D-686C-11D3-CAEF0A9D762B}"/>
          </ac:spMkLst>
        </pc:spChg>
        <pc:spChg chg="mod">
          <ac:chgData name="Daladier Lima Santos" userId="0434de8674cb0d30" providerId="LiveId" clId="{A20AD12F-74A4-4323-94D5-3CCB79E39C52}" dt="2025-08-02T21:38:27.316" v="92" actId="255"/>
          <ac:spMkLst>
            <pc:docMk/>
            <pc:sldMk cId="2461729911" sldId="488"/>
            <ac:spMk id="20" creationId="{B10409FB-5B30-4C95-B082-6FEFDD711F24}"/>
          </ac:spMkLst>
        </pc:spChg>
        <pc:spChg chg="mod">
          <ac:chgData name="Daladier Lima Santos" userId="0434de8674cb0d30" providerId="LiveId" clId="{A20AD12F-74A4-4323-94D5-3CCB79E39C52}" dt="2025-08-02T21:39:33.714" v="102"/>
          <ac:spMkLst>
            <pc:docMk/>
            <pc:sldMk cId="2461729911" sldId="488"/>
            <ac:spMk id="21" creationId="{1B681CEE-21F3-E5C5-233A-CA3220BBCEAC}"/>
          </ac:spMkLst>
        </pc:spChg>
        <pc:spChg chg="mod">
          <ac:chgData name="Daladier Lima Santos" userId="0434de8674cb0d30" providerId="LiveId" clId="{A20AD12F-74A4-4323-94D5-3CCB79E39C52}" dt="2025-08-02T21:40:52.608" v="116"/>
          <ac:spMkLst>
            <pc:docMk/>
            <pc:sldMk cId="2461729911" sldId="488"/>
            <ac:spMk id="22" creationId="{F1718742-6149-38D8-122E-1C84480BCC0F}"/>
          </ac:spMkLst>
        </pc:spChg>
      </pc:sldChg>
      <pc:sldChg chg="modSp mod">
        <pc:chgData name="Daladier Lima Santos" userId="0434de8674cb0d30" providerId="LiveId" clId="{A20AD12F-74A4-4323-94D5-3CCB79E39C52}" dt="2025-08-02T21:40:28.438" v="109" actId="20577"/>
        <pc:sldMkLst>
          <pc:docMk/>
          <pc:sldMk cId="461812317" sldId="489"/>
        </pc:sldMkLst>
        <pc:spChg chg="mod">
          <ac:chgData name="Daladier Lima Santos" userId="0434de8674cb0d30" providerId="LiveId" clId="{A20AD12F-74A4-4323-94D5-3CCB79E39C52}" dt="2025-08-02T21:36:20.859" v="78"/>
          <ac:spMkLst>
            <pc:docMk/>
            <pc:sldMk cId="461812317" sldId="489"/>
            <ac:spMk id="5" creationId="{D1CF6B30-EC2A-E08C-2548-CDA09B446B66}"/>
          </ac:spMkLst>
        </pc:spChg>
        <pc:spChg chg="mod">
          <ac:chgData name="Daladier Lima Santos" userId="0434de8674cb0d30" providerId="LiveId" clId="{A20AD12F-74A4-4323-94D5-3CCB79E39C52}" dt="2025-08-02T21:39:42.505" v="105"/>
          <ac:spMkLst>
            <pc:docMk/>
            <pc:sldMk cId="461812317" sldId="489"/>
            <ac:spMk id="16" creationId="{CB554169-CB08-4B92-A1EE-27A5D20D150E}"/>
          </ac:spMkLst>
        </pc:spChg>
        <pc:spChg chg="mod">
          <ac:chgData name="Daladier Lima Santos" userId="0434de8674cb0d30" providerId="LiveId" clId="{A20AD12F-74A4-4323-94D5-3CCB79E39C52}" dt="2025-08-02T21:37:39.732" v="88" actId="207"/>
          <ac:spMkLst>
            <pc:docMk/>
            <pc:sldMk cId="461812317" sldId="489"/>
            <ac:spMk id="18" creationId="{A6725955-997D-686C-11D3-CAEF0A9D762B}"/>
          </ac:spMkLst>
        </pc:spChg>
        <pc:spChg chg="mod">
          <ac:chgData name="Daladier Lima Santos" userId="0434de8674cb0d30" providerId="LiveId" clId="{A20AD12F-74A4-4323-94D5-3CCB79E39C52}" dt="2025-08-02T21:40:28.438" v="109" actId="20577"/>
          <ac:spMkLst>
            <pc:docMk/>
            <pc:sldMk cId="461812317" sldId="489"/>
            <ac:spMk id="20" creationId="{B10409FB-5B30-4C95-B082-6FEFDD711F24}"/>
          </ac:spMkLst>
        </pc:spChg>
        <pc:spChg chg="mod">
          <ac:chgData name="Daladier Lima Santos" userId="0434de8674cb0d30" providerId="LiveId" clId="{A20AD12F-74A4-4323-94D5-3CCB79E39C52}" dt="2025-08-02T21:39:40.572" v="104"/>
          <ac:spMkLst>
            <pc:docMk/>
            <pc:sldMk cId="461812317" sldId="489"/>
            <ac:spMk id="21" creationId="{1B681CEE-21F3-E5C5-233A-CA3220BBCEAC}"/>
          </ac:spMkLst>
        </pc:spChg>
        <pc:spChg chg="mod">
          <ac:chgData name="Daladier Lima Santos" userId="0434de8674cb0d30" providerId="LiveId" clId="{A20AD12F-74A4-4323-94D5-3CCB79E39C52}" dt="2025-08-02T21:38:52.597" v="96"/>
          <ac:spMkLst>
            <pc:docMk/>
            <pc:sldMk cId="461812317" sldId="489"/>
            <ac:spMk id="22" creationId="{F1718742-6149-38D8-122E-1C84480BCC0F}"/>
          </ac:spMkLst>
        </pc:spChg>
      </pc:sldChg>
      <pc:sldChg chg="modSp">
        <pc:chgData name="Daladier Lima Santos" userId="0434de8674cb0d30" providerId="LiveId" clId="{A20AD12F-74A4-4323-94D5-3CCB79E39C52}" dt="2025-08-02T21:49:36.896" v="192"/>
        <pc:sldMkLst>
          <pc:docMk/>
          <pc:sldMk cId="559887148" sldId="496"/>
        </pc:sldMkLst>
        <pc:spChg chg="mod">
          <ac:chgData name="Daladier Lima Santos" userId="0434de8674cb0d30" providerId="LiveId" clId="{A20AD12F-74A4-4323-94D5-3CCB79E39C52}" dt="2025-08-02T21:49:22.951" v="190"/>
          <ac:spMkLst>
            <pc:docMk/>
            <pc:sldMk cId="559887148" sldId="496"/>
            <ac:spMk id="2" creationId="{D16AFCDD-05D7-887C-427F-3CD4823153EC}"/>
          </ac:spMkLst>
        </pc:spChg>
        <pc:spChg chg="mod">
          <ac:chgData name="Daladier Lima Santos" userId="0434de8674cb0d30" providerId="LiveId" clId="{A20AD12F-74A4-4323-94D5-3CCB79E39C52}" dt="2025-08-02T21:49:36.896" v="192"/>
          <ac:spMkLst>
            <pc:docMk/>
            <pc:sldMk cId="559887148" sldId="496"/>
            <ac:spMk id="4" creationId="{A6667046-7ADD-9366-40D3-5E4C7365DC0F}"/>
          </ac:spMkLst>
        </pc:spChg>
        <pc:spChg chg="mod">
          <ac:chgData name="Daladier Lima Santos" userId="0434de8674cb0d30" providerId="LiveId" clId="{A20AD12F-74A4-4323-94D5-3CCB79E39C52}" dt="2025-08-02T21:49:31.031" v="191"/>
          <ac:spMkLst>
            <pc:docMk/>
            <pc:sldMk cId="559887148" sldId="496"/>
            <ac:spMk id="5" creationId="{16D60B6C-4B6D-5CEC-C0A6-6250290C2191}"/>
          </ac:spMkLst>
        </pc:spChg>
      </pc:sldChg>
      <pc:sldChg chg="modSp">
        <pc:chgData name="Daladier Lima Santos" userId="0434de8674cb0d30" providerId="LiveId" clId="{A20AD12F-74A4-4323-94D5-3CCB79E39C52}" dt="2025-08-02T21:50:47.792" v="198"/>
        <pc:sldMkLst>
          <pc:docMk/>
          <pc:sldMk cId="2447738290" sldId="497"/>
        </pc:sldMkLst>
        <pc:spChg chg="mod">
          <ac:chgData name="Daladier Lima Santos" userId="0434de8674cb0d30" providerId="LiveId" clId="{A20AD12F-74A4-4323-94D5-3CCB79E39C52}" dt="2025-08-02T21:50:28.249" v="196"/>
          <ac:spMkLst>
            <pc:docMk/>
            <pc:sldMk cId="2447738290" sldId="497"/>
            <ac:spMk id="4" creationId="{8945C80D-D5D3-4FF7-DD5B-F41FB65BAA9F}"/>
          </ac:spMkLst>
        </pc:spChg>
        <pc:spChg chg="mod">
          <ac:chgData name="Daladier Lima Santos" userId="0434de8674cb0d30" providerId="LiveId" clId="{A20AD12F-74A4-4323-94D5-3CCB79E39C52}" dt="2025-08-02T21:50:04.232" v="194"/>
          <ac:spMkLst>
            <pc:docMk/>
            <pc:sldMk cId="2447738290" sldId="497"/>
            <ac:spMk id="5" creationId="{0823D7C2-6D80-8F1E-715C-0ED61A3A13C1}"/>
          </ac:spMkLst>
        </pc:spChg>
        <pc:spChg chg="mod">
          <ac:chgData name="Daladier Lima Santos" userId="0434de8674cb0d30" providerId="LiveId" clId="{A20AD12F-74A4-4323-94D5-3CCB79E39C52}" dt="2025-08-02T21:50:47.792" v="198"/>
          <ac:spMkLst>
            <pc:docMk/>
            <pc:sldMk cId="2447738290" sldId="497"/>
            <ac:spMk id="9" creationId="{23107A65-9F90-4B98-1E10-2299851B824C}"/>
          </ac:spMkLst>
        </pc:spChg>
      </pc:sldChg>
      <pc:sldChg chg="modSp">
        <pc:chgData name="Daladier Lima Santos" userId="0434de8674cb0d30" providerId="LiveId" clId="{A20AD12F-74A4-4323-94D5-3CCB79E39C52}" dt="2025-08-02T21:51:25.690" v="204" actId="6549"/>
        <pc:sldMkLst>
          <pc:docMk/>
          <pc:sldMk cId="1446503609" sldId="514"/>
        </pc:sldMkLst>
        <pc:spChg chg="mod">
          <ac:chgData name="Daladier Lima Santos" userId="0434de8674cb0d30" providerId="LiveId" clId="{A20AD12F-74A4-4323-94D5-3CCB79E39C52}" dt="2025-08-02T21:51:25.690" v="204" actId="6549"/>
          <ac:spMkLst>
            <pc:docMk/>
            <pc:sldMk cId="1446503609" sldId="514"/>
            <ac:spMk id="3" creationId="{848E5624-C2FA-0ADA-7661-FCEA559A68B9}"/>
          </ac:spMkLst>
        </pc:spChg>
        <pc:spChg chg="mod">
          <ac:chgData name="Daladier Lima Santos" userId="0434de8674cb0d30" providerId="LiveId" clId="{A20AD12F-74A4-4323-94D5-3CCB79E39C52}" dt="2025-08-02T21:51:08.180" v="201"/>
          <ac:spMkLst>
            <pc:docMk/>
            <pc:sldMk cId="1446503609" sldId="514"/>
            <ac:spMk id="5" creationId="{0823D7C2-6D80-8F1E-715C-0ED61A3A13C1}"/>
          </ac:spMkLst>
        </pc:spChg>
      </pc:sldChg>
      <pc:sldChg chg="modSp">
        <pc:chgData name="Daladier Lima Santos" userId="0434de8674cb0d30" providerId="LiveId" clId="{A20AD12F-74A4-4323-94D5-3CCB79E39C52}" dt="2025-08-02T21:34:20.632" v="47"/>
        <pc:sldMkLst>
          <pc:docMk/>
          <pc:sldMk cId="1321984276" sldId="515"/>
        </pc:sldMkLst>
        <pc:spChg chg="mod">
          <ac:chgData name="Daladier Lima Santos" userId="0434de8674cb0d30" providerId="LiveId" clId="{A20AD12F-74A4-4323-94D5-3CCB79E39C52}" dt="2025-08-02T21:34:04.469" v="45"/>
          <ac:spMkLst>
            <pc:docMk/>
            <pc:sldMk cId="1321984276" sldId="515"/>
            <ac:spMk id="5" creationId="{0823D7C2-6D80-8F1E-715C-0ED61A3A13C1}"/>
          </ac:spMkLst>
        </pc:spChg>
        <pc:spChg chg="mod">
          <ac:chgData name="Daladier Lima Santos" userId="0434de8674cb0d30" providerId="LiveId" clId="{A20AD12F-74A4-4323-94D5-3CCB79E39C52}" dt="2025-08-02T21:34:20.632" v="47"/>
          <ac:spMkLst>
            <pc:docMk/>
            <pc:sldMk cId="1321984276" sldId="515"/>
            <ac:spMk id="36" creationId="{BDB7E470-0E5B-CA82-6AEB-F711BDB7C232}"/>
          </ac:spMkLst>
        </pc:spChg>
        <pc:spChg chg="mod">
          <ac:chgData name="Daladier Lima Santos" userId="0434de8674cb0d30" providerId="LiveId" clId="{A20AD12F-74A4-4323-94D5-3CCB79E39C52}" dt="2025-08-02T21:34:14.189" v="46"/>
          <ac:spMkLst>
            <pc:docMk/>
            <pc:sldMk cId="1321984276" sldId="515"/>
            <ac:spMk id="37" creationId="{E70E4088-E97A-1486-DC75-A0B9D837CBD2}"/>
          </ac:spMkLst>
        </pc:spChg>
      </pc:sldChg>
      <pc:sldChg chg="modSp">
        <pc:chgData name="Daladier Lima Santos" userId="0434de8674cb0d30" providerId="LiveId" clId="{A20AD12F-74A4-4323-94D5-3CCB79E39C52}" dt="2025-08-02T21:35:43.648" v="74" actId="20577"/>
        <pc:sldMkLst>
          <pc:docMk/>
          <pc:sldMk cId="64808345" sldId="516"/>
        </pc:sldMkLst>
        <pc:spChg chg="mod">
          <ac:chgData name="Daladier Lima Santos" userId="0434de8674cb0d30" providerId="LiveId" clId="{A20AD12F-74A4-4323-94D5-3CCB79E39C52}" dt="2025-08-02T21:35:24.366" v="52" actId="255"/>
          <ac:spMkLst>
            <pc:docMk/>
            <pc:sldMk cId="64808345" sldId="516"/>
            <ac:spMk id="5" creationId="{9DD62FD4-C014-18CD-E70C-F2F61101B6CA}"/>
          </ac:spMkLst>
        </pc:spChg>
        <pc:spChg chg="mod">
          <ac:chgData name="Daladier Lima Santos" userId="0434de8674cb0d30" providerId="LiveId" clId="{A20AD12F-74A4-4323-94D5-3CCB79E39C52}" dt="2025-08-02T21:35:28.981" v="56" actId="20577"/>
          <ac:spMkLst>
            <pc:docMk/>
            <pc:sldMk cId="64808345" sldId="516"/>
            <ac:spMk id="11" creationId="{F42F428F-359C-CE99-86C8-516AC11D3CD9}"/>
          </ac:spMkLst>
        </pc:spChg>
        <pc:spChg chg="mod">
          <ac:chgData name="Daladier Lima Santos" userId="0434de8674cb0d30" providerId="LiveId" clId="{A20AD12F-74A4-4323-94D5-3CCB79E39C52}" dt="2025-08-02T21:35:37.660" v="61" actId="20577"/>
          <ac:spMkLst>
            <pc:docMk/>
            <pc:sldMk cId="64808345" sldId="516"/>
            <ac:spMk id="12" creationId="{B1529176-9E9C-A65C-6E7E-0AA2BDF3718F}"/>
          </ac:spMkLst>
        </pc:spChg>
        <pc:spChg chg="mod">
          <ac:chgData name="Daladier Lima Santos" userId="0434de8674cb0d30" providerId="LiveId" clId="{A20AD12F-74A4-4323-94D5-3CCB79E39C52}" dt="2025-08-02T21:35:43.648" v="74" actId="20577"/>
          <ac:spMkLst>
            <pc:docMk/>
            <pc:sldMk cId="64808345" sldId="516"/>
            <ac:spMk id="13" creationId="{F2C94B65-E490-8394-3B5D-3CC34DBC3578}"/>
          </ac:spMkLst>
        </pc:spChg>
      </pc:sldChg>
      <pc:sldChg chg="del">
        <pc:chgData name="Daladier Lima Santos" userId="0434de8674cb0d30" providerId="LiveId" clId="{A20AD12F-74A4-4323-94D5-3CCB79E39C52}" dt="2025-08-02T21:35:55.880" v="75" actId="47"/>
        <pc:sldMkLst>
          <pc:docMk/>
          <pc:sldMk cId="3194655687" sldId="517"/>
        </pc:sldMkLst>
      </pc:sldChg>
      <pc:sldChg chg="del">
        <pc:chgData name="Daladier Lima Santos" userId="0434de8674cb0d30" providerId="LiveId" clId="{A20AD12F-74A4-4323-94D5-3CCB79E39C52}" dt="2025-08-02T21:35:55.880" v="75" actId="47"/>
        <pc:sldMkLst>
          <pc:docMk/>
          <pc:sldMk cId="3430273091" sldId="518"/>
        </pc:sldMkLst>
      </pc:sldChg>
      <pc:sldChg chg="del">
        <pc:chgData name="Daladier Lima Santos" userId="0434de8674cb0d30" providerId="LiveId" clId="{A20AD12F-74A4-4323-94D5-3CCB79E39C52}" dt="2025-08-02T21:35:55.880" v="75" actId="47"/>
        <pc:sldMkLst>
          <pc:docMk/>
          <pc:sldMk cId="2804278669" sldId="519"/>
        </pc:sldMkLst>
      </pc:sldChg>
      <pc:sldChg chg="del">
        <pc:chgData name="Daladier Lima Santos" userId="0434de8674cb0d30" providerId="LiveId" clId="{A20AD12F-74A4-4323-94D5-3CCB79E39C52}" dt="2025-08-02T21:35:55.880" v="75" actId="47"/>
        <pc:sldMkLst>
          <pc:docMk/>
          <pc:sldMk cId="2823477100" sldId="520"/>
        </pc:sldMkLst>
      </pc:sldChg>
      <pc:sldChg chg="del">
        <pc:chgData name="Daladier Lima Santos" userId="0434de8674cb0d30" providerId="LiveId" clId="{A20AD12F-74A4-4323-94D5-3CCB79E39C52}" dt="2025-08-02T21:35:55.880" v="75" actId="47"/>
        <pc:sldMkLst>
          <pc:docMk/>
          <pc:sldMk cId="2871753231" sldId="521"/>
        </pc:sldMkLst>
      </pc:sldChg>
      <pc:sldChg chg="del">
        <pc:chgData name="Daladier Lima Santos" userId="0434de8674cb0d30" providerId="LiveId" clId="{A20AD12F-74A4-4323-94D5-3CCB79E39C52}" dt="2025-08-02T21:35:55.880" v="75" actId="47"/>
        <pc:sldMkLst>
          <pc:docMk/>
          <pc:sldMk cId="2189447413" sldId="522"/>
        </pc:sldMkLst>
      </pc:sldChg>
      <pc:sldChg chg="del">
        <pc:chgData name="Daladier Lima Santos" userId="0434de8674cb0d30" providerId="LiveId" clId="{A20AD12F-74A4-4323-94D5-3CCB79E39C52}" dt="2025-08-02T21:31:53.357" v="41" actId="47"/>
        <pc:sldMkLst>
          <pc:docMk/>
          <pc:sldMk cId="1174377696" sldId="524"/>
        </pc:sldMkLst>
      </pc:sldChg>
      <pc:sldChg chg="modSp">
        <pc:chgData name="Daladier Lima Santos" userId="0434de8674cb0d30" providerId="LiveId" clId="{A20AD12F-74A4-4323-94D5-3CCB79E39C52}" dt="2025-08-02T21:31:42.347" v="40" actId="20577"/>
        <pc:sldMkLst>
          <pc:docMk/>
          <pc:sldMk cId="1053151798" sldId="525"/>
        </pc:sldMkLst>
        <pc:spChg chg="mod">
          <ac:chgData name="Daladier Lima Santos" userId="0434de8674cb0d30" providerId="LiveId" clId="{A20AD12F-74A4-4323-94D5-3CCB79E39C52}" dt="2025-08-02T21:31:42.347" v="40" actId="20577"/>
          <ac:spMkLst>
            <pc:docMk/>
            <pc:sldMk cId="1053151798" sldId="525"/>
            <ac:spMk id="5" creationId="{5CCCA08F-2ADE-DD6D-6DE0-17CBE0A237BD}"/>
          </ac:spMkLst>
        </pc:spChg>
      </pc:sldChg>
      <pc:sldChg chg="delSp modSp add mod">
        <pc:chgData name="Daladier Lima Santos" userId="0434de8674cb0d30" providerId="LiveId" clId="{A20AD12F-74A4-4323-94D5-3CCB79E39C52}" dt="2025-08-02T21:43:21.401" v="136" actId="255"/>
        <pc:sldMkLst>
          <pc:docMk/>
          <pc:sldMk cId="191765108" sldId="526"/>
        </pc:sldMkLst>
        <pc:spChg chg="mod">
          <ac:chgData name="Daladier Lima Santos" userId="0434de8674cb0d30" providerId="LiveId" clId="{A20AD12F-74A4-4323-94D5-3CCB79E39C52}" dt="2025-08-02T21:41:57.665" v="121"/>
          <ac:spMkLst>
            <pc:docMk/>
            <pc:sldMk cId="191765108" sldId="526"/>
            <ac:spMk id="5" creationId="{58378616-4D0E-2D3E-AFEB-783CC651F74F}"/>
          </ac:spMkLst>
        </pc:spChg>
        <pc:spChg chg="del">
          <ac:chgData name="Daladier Lima Santos" userId="0434de8674cb0d30" providerId="LiveId" clId="{A20AD12F-74A4-4323-94D5-3CCB79E39C52}" dt="2025-08-02T21:42:01.952" v="122" actId="478"/>
          <ac:spMkLst>
            <pc:docMk/>
            <pc:sldMk cId="191765108" sldId="526"/>
            <ac:spMk id="7" creationId="{B4643FBA-CDBB-056B-C75A-0C616A8DAAFA}"/>
          </ac:spMkLst>
        </pc:spChg>
        <pc:spChg chg="mod">
          <ac:chgData name="Daladier Lima Santos" userId="0434de8674cb0d30" providerId="LiveId" clId="{A20AD12F-74A4-4323-94D5-3CCB79E39C52}" dt="2025-08-02T21:41:53.486" v="120" actId="255"/>
          <ac:spMkLst>
            <pc:docMk/>
            <pc:sldMk cId="191765108" sldId="526"/>
            <ac:spMk id="16" creationId="{7F6D4DDA-A561-2748-AB1A-9769AC93B874}"/>
          </ac:spMkLst>
        </pc:spChg>
        <pc:spChg chg="mod">
          <ac:chgData name="Daladier Lima Santos" userId="0434de8674cb0d30" providerId="LiveId" clId="{A20AD12F-74A4-4323-94D5-3CCB79E39C52}" dt="2025-08-02T21:43:21.401" v="136" actId="255"/>
          <ac:spMkLst>
            <pc:docMk/>
            <pc:sldMk cId="191765108" sldId="526"/>
            <ac:spMk id="20" creationId="{8690FDAD-0350-9718-1025-787C0B86FD6C}"/>
          </ac:spMkLst>
        </pc:spChg>
        <pc:spChg chg="del">
          <ac:chgData name="Daladier Lima Santos" userId="0434de8674cb0d30" providerId="LiveId" clId="{A20AD12F-74A4-4323-94D5-3CCB79E39C52}" dt="2025-08-02T21:42:01.952" v="122" actId="478"/>
          <ac:spMkLst>
            <pc:docMk/>
            <pc:sldMk cId="191765108" sldId="526"/>
            <ac:spMk id="21" creationId="{C068B961-9E5A-CB17-4978-805C126F131B}"/>
          </ac:spMkLst>
        </pc:spChg>
        <pc:spChg chg="del">
          <ac:chgData name="Daladier Lima Santos" userId="0434de8674cb0d30" providerId="LiveId" clId="{A20AD12F-74A4-4323-94D5-3CCB79E39C52}" dt="2025-08-02T21:42:04.873" v="123" actId="478"/>
          <ac:spMkLst>
            <pc:docMk/>
            <pc:sldMk cId="191765108" sldId="526"/>
            <ac:spMk id="22" creationId="{D2D8FE2A-CCA2-524D-CAD5-069189108627}"/>
          </ac:spMkLst>
        </pc:spChg>
      </pc:sldChg>
      <pc:sldChg chg="delSp modSp add mod">
        <pc:chgData name="Daladier Lima Santos" userId="0434de8674cb0d30" providerId="LiveId" clId="{A20AD12F-74A4-4323-94D5-3CCB79E39C52}" dt="2025-08-02T21:44:26.870" v="144" actId="255"/>
        <pc:sldMkLst>
          <pc:docMk/>
          <pc:sldMk cId="2942295934" sldId="527"/>
        </pc:sldMkLst>
        <pc:spChg chg="mod">
          <ac:chgData name="Daladier Lima Santos" userId="0434de8674cb0d30" providerId="LiveId" clId="{A20AD12F-74A4-4323-94D5-3CCB79E39C52}" dt="2025-08-02T21:42:31.646" v="126"/>
          <ac:spMkLst>
            <pc:docMk/>
            <pc:sldMk cId="2942295934" sldId="527"/>
            <ac:spMk id="5" creationId="{BD8E274E-886D-1CD5-10A9-A344749CDD9C}"/>
          </ac:spMkLst>
        </pc:spChg>
        <pc:spChg chg="del">
          <ac:chgData name="Daladier Lima Santos" userId="0434de8674cb0d30" providerId="LiveId" clId="{A20AD12F-74A4-4323-94D5-3CCB79E39C52}" dt="2025-08-02T21:42:12.711" v="124" actId="478"/>
          <ac:spMkLst>
            <pc:docMk/>
            <pc:sldMk cId="2942295934" sldId="527"/>
            <ac:spMk id="7" creationId="{3014BB34-EF5A-998A-D43D-738ED6B2386A}"/>
          </ac:spMkLst>
        </pc:spChg>
        <pc:spChg chg="mod">
          <ac:chgData name="Daladier Lima Santos" userId="0434de8674cb0d30" providerId="LiveId" clId="{A20AD12F-74A4-4323-94D5-3CCB79E39C52}" dt="2025-08-02T21:42:39.567" v="132" actId="27636"/>
          <ac:spMkLst>
            <pc:docMk/>
            <pc:sldMk cId="2942295934" sldId="527"/>
            <ac:spMk id="16" creationId="{8B920200-2E00-5368-7494-08A7E62D14D4}"/>
          </ac:spMkLst>
        </pc:spChg>
        <pc:spChg chg="mod">
          <ac:chgData name="Daladier Lima Santos" userId="0434de8674cb0d30" providerId="LiveId" clId="{A20AD12F-74A4-4323-94D5-3CCB79E39C52}" dt="2025-08-02T21:43:48.116" v="138" actId="2711"/>
          <ac:spMkLst>
            <pc:docMk/>
            <pc:sldMk cId="2942295934" sldId="527"/>
            <ac:spMk id="18" creationId="{B3F82A09-ED27-C816-91E0-7820411539D9}"/>
          </ac:spMkLst>
        </pc:spChg>
        <pc:spChg chg="mod">
          <ac:chgData name="Daladier Lima Santos" userId="0434de8674cb0d30" providerId="LiveId" clId="{A20AD12F-74A4-4323-94D5-3CCB79E39C52}" dt="2025-08-02T21:44:26.870" v="144" actId="255"/>
          <ac:spMkLst>
            <pc:docMk/>
            <pc:sldMk cId="2942295934" sldId="527"/>
            <ac:spMk id="20" creationId="{EFAAA4C8-DC15-5CA6-A455-4482D107D09D}"/>
          </ac:spMkLst>
        </pc:spChg>
        <pc:spChg chg="del">
          <ac:chgData name="Daladier Lima Santos" userId="0434de8674cb0d30" providerId="LiveId" clId="{A20AD12F-74A4-4323-94D5-3CCB79E39C52}" dt="2025-08-02T21:42:12.711" v="124" actId="478"/>
          <ac:spMkLst>
            <pc:docMk/>
            <pc:sldMk cId="2942295934" sldId="527"/>
            <ac:spMk id="21" creationId="{0F83ABF9-6128-9E85-9465-253B4EF92E88}"/>
          </ac:spMkLst>
        </pc:spChg>
        <pc:spChg chg="del">
          <ac:chgData name="Daladier Lima Santos" userId="0434de8674cb0d30" providerId="LiveId" clId="{A20AD12F-74A4-4323-94D5-3CCB79E39C52}" dt="2025-08-02T21:42:12.711" v="124" actId="478"/>
          <ac:spMkLst>
            <pc:docMk/>
            <pc:sldMk cId="2942295934" sldId="527"/>
            <ac:spMk id="22" creationId="{4452BEDA-0A0C-73AC-0D53-93A4313C1597}"/>
          </ac:spMkLst>
        </pc:spChg>
      </pc:sldChg>
      <pc:sldChg chg="modSp add mod">
        <pc:chgData name="Daladier Lima Santos" userId="0434de8674cb0d30" providerId="LiveId" clId="{A20AD12F-74A4-4323-94D5-3CCB79E39C52}" dt="2025-08-02T21:48:50.679" v="189" actId="207"/>
        <pc:sldMkLst>
          <pc:docMk/>
          <pc:sldMk cId="3072627703" sldId="528"/>
        </pc:sldMkLst>
        <pc:spChg chg="mod">
          <ac:chgData name="Daladier Lima Santos" userId="0434de8674cb0d30" providerId="LiveId" clId="{A20AD12F-74A4-4323-94D5-3CCB79E39C52}" dt="2025-08-02T21:45:12.795" v="148"/>
          <ac:spMkLst>
            <pc:docMk/>
            <pc:sldMk cId="3072627703" sldId="528"/>
            <ac:spMk id="5" creationId="{6EB0B89B-5B62-1222-2DCB-3B061987CCBB}"/>
          </ac:spMkLst>
        </pc:spChg>
        <pc:spChg chg="mod">
          <ac:chgData name="Daladier Lima Santos" userId="0434de8674cb0d30" providerId="LiveId" clId="{A20AD12F-74A4-4323-94D5-3CCB79E39C52}" dt="2025-08-02T21:45:09.472" v="147" actId="255"/>
          <ac:spMkLst>
            <pc:docMk/>
            <pc:sldMk cId="3072627703" sldId="528"/>
            <ac:spMk id="16" creationId="{CB60AD51-C6FF-F48C-A855-20A02D9F7D76}"/>
          </ac:spMkLst>
        </pc:spChg>
        <pc:spChg chg="mod">
          <ac:chgData name="Daladier Lima Santos" userId="0434de8674cb0d30" providerId="LiveId" clId="{A20AD12F-74A4-4323-94D5-3CCB79E39C52}" dt="2025-08-02T21:48:00.010" v="181"/>
          <ac:spMkLst>
            <pc:docMk/>
            <pc:sldMk cId="3072627703" sldId="528"/>
            <ac:spMk id="18" creationId="{116D13AB-E061-2951-9F7F-9407FDBB62EB}"/>
          </ac:spMkLst>
        </pc:spChg>
        <pc:spChg chg="mod">
          <ac:chgData name="Daladier Lima Santos" userId="0434de8674cb0d30" providerId="LiveId" clId="{A20AD12F-74A4-4323-94D5-3CCB79E39C52}" dt="2025-08-02T21:46:05.670" v="162" actId="20577"/>
          <ac:spMkLst>
            <pc:docMk/>
            <pc:sldMk cId="3072627703" sldId="528"/>
            <ac:spMk id="20" creationId="{3D8F1BD8-DA59-C224-840B-33E1BBA50D1F}"/>
          </ac:spMkLst>
        </pc:spChg>
        <pc:spChg chg="mod">
          <ac:chgData name="Daladier Lima Santos" userId="0434de8674cb0d30" providerId="LiveId" clId="{A20AD12F-74A4-4323-94D5-3CCB79E39C52}" dt="2025-08-02T21:45:15.582" v="149"/>
          <ac:spMkLst>
            <pc:docMk/>
            <pc:sldMk cId="3072627703" sldId="528"/>
            <ac:spMk id="21" creationId="{586928F2-73EA-FFE0-64C7-2CB9E2FFA333}"/>
          </ac:spMkLst>
        </pc:spChg>
        <pc:spChg chg="mod">
          <ac:chgData name="Daladier Lima Santos" userId="0434de8674cb0d30" providerId="LiveId" clId="{A20AD12F-74A4-4323-94D5-3CCB79E39C52}" dt="2025-08-02T21:48:50.679" v="189" actId="207"/>
          <ac:spMkLst>
            <pc:docMk/>
            <pc:sldMk cId="3072627703" sldId="528"/>
            <ac:spMk id="22" creationId="{8D55147B-93E6-29D0-E18E-601ADDAD35E0}"/>
          </ac:spMkLst>
        </pc:spChg>
      </pc:sldChg>
      <pc:sldChg chg="add del">
        <pc:chgData name="Daladier Lima Santos" userId="0434de8674cb0d30" providerId="LiveId" clId="{A20AD12F-74A4-4323-94D5-3CCB79E39C52}" dt="2025-08-02T21:42:19.711" v="125" actId="47"/>
        <pc:sldMkLst>
          <pc:docMk/>
          <pc:sldMk cId="3093070674" sldId="528"/>
        </pc:sldMkLst>
      </pc:sldChg>
      <pc:sldChg chg="modSp add mod">
        <pc:chgData name="Daladier Lima Santos" userId="0434de8674cb0d30" providerId="LiveId" clId="{A20AD12F-74A4-4323-94D5-3CCB79E39C52}" dt="2025-08-02T21:48:41.771" v="187" actId="207"/>
        <pc:sldMkLst>
          <pc:docMk/>
          <pc:sldMk cId="3198671105" sldId="529"/>
        </pc:sldMkLst>
        <pc:spChg chg="mod">
          <ac:chgData name="Daladier Lima Santos" userId="0434de8674cb0d30" providerId="LiveId" clId="{A20AD12F-74A4-4323-94D5-3CCB79E39C52}" dt="2025-08-02T21:45:20.355" v="150"/>
          <ac:spMkLst>
            <pc:docMk/>
            <pc:sldMk cId="3198671105" sldId="529"/>
            <ac:spMk id="5" creationId="{AA3DCA19-72CE-A7D0-3691-9100A512389C}"/>
          </ac:spMkLst>
        </pc:spChg>
        <pc:spChg chg="mod">
          <ac:chgData name="Daladier Lima Santos" userId="0434de8674cb0d30" providerId="LiveId" clId="{A20AD12F-74A4-4323-94D5-3CCB79E39C52}" dt="2025-08-02T21:45:23.131" v="152" actId="27636"/>
          <ac:spMkLst>
            <pc:docMk/>
            <pc:sldMk cId="3198671105" sldId="529"/>
            <ac:spMk id="16" creationId="{F0FA2AB6-8641-A3DF-34CC-A8A75663F2BB}"/>
          </ac:spMkLst>
        </pc:spChg>
        <pc:spChg chg="mod">
          <ac:chgData name="Daladier Lima Santos" userId="0434de8674cb0d30" providerId="LiveId" clId="{A20AD12F-74A4-4323-94D5-3CCB79E39C52}" dt="2025-08-02T21:46:48.641" v="168" actId="207"/>
          <ac:spMkLst>
            <pc:docMk/>
            <pc:sldMk cId="3198671105" sldId="529"/>
            <ac:spMk id="18" creationId="{FA394D16-6965-05E2-52F5-00AF5F3A1162}"/>
          </ac:spMkLst>
        </pc:spChg>
        <pc:spChg chg="mod">
          <ac:chgData name="Daladier Lima Santos" userId="0434de8674cb0d30" providerId="LiveId" clId="{A20AD12F-74A4-4323-94D5-3CCB79E39C52}" dt="2025-08-02T21:47:23.272" v="174" actId="255"/>
          <ac:spMkLst>
            <pc:docMk/>
            <pc:sldMk cId="3198671105" sldId="529"/>
            <ac:spMk id="20" creationId="{BC60B1AA-671C-946C-6912-FA79D6F132F9}"/>
          </ac:spMkLst>
        </pc:spChg>
        <pc:spChg chg="mod">
          <ac:chgData name="Daladier Lima Santos" userId="0434de8674cb0d30" providerId="LiveId" clId="{A20AD12F-74A4-4323-94D5-3CCB79E39C52}" dt="2025-08-02T21:45:25.855" v="153"/>
          <ac:spMkLst>
            <pc:docMk/>
            <pc:sldMk cId="3198671105" sldId="529"/>
            <ac:spMk id="21" creationId="{7A5F6FDB-D939-27E8-1C32-A47BFC762BDC}"/>
          </ac:spMkLst>
        </pc:spChg>
        <pc:spChg chg="mod">
          <ac:chgData name="Daladier Lima Santos" userId="0434de8674cb0d30" providerId="LiveId" clId="{A20AD12F-74A4-4323-94D5-3CCB79E39C52}" dt="2025-08-02T21:48:41.771" v="187" actId="207"/>
          <ac:spMkLst>
            <pc:docMk/>
            <pc:sldMk cId="3198671105" sldId="529"/>
            <ac:spMk id="22" creationId="{2C100D36-A296-13E0-FCBE-2D32017DAEBF}"/>
          </ac:spMkLst>
        </pc:spChg>
      </pc:sldChg>
      <pc:sldChg chg="modSp add mod">
        <pc:chgData name="Daladier Lima Santos" userId="0434de8674cb0d30" providerId="LiveId" clId="{A20AD12F-74A4-4323-94D5-3CCB79E39C52}" dt="2025-08-02T21:48:18.831" v="184" actId="255"/>
        <pc:sldMkLst>
          <pc:docMk/>
          <pc:sldMk cId="1343765890" sldId="530"/>
        </pc:sldMkLst>
        <pc:spChg chg="mod">
          <ac:chgData name="Daladier Lima Santos" userId="0434de8674cb0d30" providerId="LiveId" clId="{A20AD12F-74A4-4323-94D5-3CCB79E39C52}" dt="2025-08-02T21:45:36.648" v="154"/>
          <ac:spMkLst>
            <pc:docMk/>
            <pc:sldMk cId="1343765890" sldId="530"/>
            <ac:spMk id="5" creationId="{3BEB726B-83E1-1BBE-0A9A-819E28D04CFE}"/>
          </ac:spMkLst>
        </pc:spChg>
        <pc:spChg chg="mod">
          <ac:chgData name="Daladier Lima Santos" userId="0434de8674cb0d30" providerId="LiveId" clId="{A20AD12F-74A4-4323-94D5-3CCB79E39C52}" dt="2025-08-02T21:45:41.535" v="157" actId="27636"/>
          <ac:spMkLst>
            <pc:docMk/>
            <pc:sldMk cId="1343765890" sldId="530"/>
            <ac:spMk id="16" creationId="{87F90896-6BD9-CDF8-DE65-C1D792E8ED38}"/>
          </ac:spMkLst>
        </pc:spChg>
        <pc:spChg chg="mod">
          <ac:chgData name="Daladier Lima Santos" userId="0434de8674cb0d30" providerId="LiveId" clId="{A20AD12F-74A4-4323-94D5-3CCB79E39C52}" dt="2025-08-02T21:46:55.013" v="169"/>
          <ac:spMkLst>
            <pc:docMk/>
            <pc:sldMk cId="1343765890" sldId="530"/>
            <ac:spMk id="18" creationId="{184C7CD4-EF44-8CD9-92BF-74AB292AEAAF}"/>
          </ac:spMkLst>
        </pc:spChg>
        <pc:spChg chg="mod">
          <ac:chgData name="Daladier Lima Santos" userId="0434de8674cb0d30" providerId="LiveId" clId="{A20AD12F-74A4-4323-94D5-3CCB79E39C52}" dt="2025-08-02T21:48:18.831" v="184" actId="255"/>
          <ac:spMkLst>
            <pc:docMk/>
            <pc:sldMk cId="1343765890" sldId="530"/>
            <ac:spMk id="20" creationId="{E02BECFF-6DB9-84B0-2D54-E11318FFA2B9}"/>
          </ac:spMkLst>
        </pc:spChg>
        <pc:spChg chg="mod">
          <ac:chgData name="Daladier Lima Santos" userId="0434de8674cb0d30" providerId="LiveId" clId="{A20AD12F-74A4-4323-94D5-3CCB79E39C52}" dt="2025-08-02T21:45:39.217" v="155"/>
          <ac:spMkLst>
            <pc:docMk/>
            <pc:sldMk cId="1343765890" sldId="530"/>
            <ac:spMk id="21" creationId="{4AC30145-9393-08D1-9A18-25F1524AED8D}"/>
          </ac:spMkLst>
        </pc:spChg>
        <pc:spChg chg="mod">
          <ac:chgData name="Daladier Lima Santos" userId="0434de8674cb0d30" providerId="LiveId" clId="{A20AD12F-74A4-4323-94D5-3CCB79E39C52}" dt="2025-08-02T21:47:45.664" v="180" actId="207"/>
          <ac:spMkLst>
            <pc:docMk/>
            <pc:sldMk cId="1343765890" sldId="530"/>
            <ac:spMk id="22" creationId="{50F56863-1E6F-A9B0-1C7A-E044482283A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28EB7-819F-4CC0-8E6D-7BFDDD1BD806}" type="datetimeFigureOut">
              <a:rPr lang="pt-BR" smtClean="0"/>
              <a:t>02/08/2025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07D82-7707-4FCB-A08B-4D5DDDFFC9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16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FE027-5024-42C6-98BF-BE749538F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B40D54-925A-4CF1-B638-F763157E8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A7143A-6ABC-4A32-A358-16AEBE98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5B3F-AD4E-4C17-814F-5780968DF460}" type="datetime1">
              <a:rPr lang="pt-BR" smtClean="0"/>
              <a:t>02/08/2025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04D0AD-24FC-4BBE-9ACB-0E000286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469B52-04A9-4A6B-8498-78E979503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74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CC06A-3EEF-4A85-93AD-61F25569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5DB31A-6520-48BF-8355-502694F91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F8FEA5-44AA-42D4-BC58-7694FC79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0AFE-079A-4480-87D2-270F1D71A273}" type="datetime1">
              <a:rPr lang="pt-BR" smtClean="0"/>
              <a:t>02/08/2025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36B41C-D6CF-4027-9DB8-157B144E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F1F7E1-AE36-43DE-B3F3-7F3CFDAF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36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FD1CEA-90E9-4068-94D4-42A4D42B4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CB8A3A-69D3-4273-9C3A-C222B99C9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E10952-C1EE-4009-9E34-72485F0F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84B5-1BB1-41E9-B425-A0665E38AA91}" type="datetime1">
              <a:rPr lang="pt-BR" smtClean="0"/>
              <a:t>02/08/2025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07D638-802C-4492-9B35-E950FB94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4D6927-87F7-4C9F-AA16-4A167284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23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5298C-57A4-4548-AF5B-FA6C813F2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137ED1-7D64-4631-9EB5-79395A37B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7A7621-5A68-4F20-8540-9B417CFF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44A1-0D00-41E2-BEE1-85C11E540780}" type="datetime1">
              <a:rPr lang="pt-BR" smtClean="0"/>
              <a:t>02/08/2025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9A33F5-A384-492C-BFB6-5B05582F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897E31-6691-47AB-A6A3-869A4CC1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84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C5BE3-4374-41D1-89E0-AA4F1226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CD6770-41C0-4A15-90FD-B3CC537E1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AFA965-F8B7-4900-B23A-A10A9546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EE8-B872-40FB-9A3A-A366C8F6E45F}" type="datetime1">
              <a:rPr lang="pt-BR" smtClean="0"/>
              <a:t>02/08/2025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3BC919-2974-4A24-A51C-2C8E3EC5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E3297-B333-4929-9275-8BF114EA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38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85F2D-A3D1-4384-86D0-A5DDCD3F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924F4A-AFA4-4F39-A4A7-CCE1C446B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263124-772C-465F-87C3-C4A64B063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ED67D6-609F-4728-915A-999578D3A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5DFE-4D2C-4A80-8358-E5A69B8C7A76}" type="datetime1">
              <a:rPr lang="pt-BR" smtClean="0"/>
              <a:t>02/08/2025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81532B-1E25-4006-B97E-E8B273D7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F884AD-BD6E-42E3-9E31-78B0B2FA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84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6FF61-C5C7-4E63-BF9F-74DEDD8B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E62790-7D83-4A29-9700-F01809991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8CC9F8-057C-4C8B-BDE7-381BF3E56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5FCBA83-ED09-4F68-9E64-481E07023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0F7F30B-367E-4A55-AB23-BE7E0A6845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5E1AF02-F3E1-46CC-90B2-7BBDCF11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CCE8-B676-4CB4-A9B9-B4EAE1357C55}" type="datetime1">
              <a:rPr lang="pt-BR" smtClean="0"/>
              <a:t>02/08/2025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6D240BA-0F99-4D6F-9569-E2479384F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79DEBF-CA7E-46D9-9DB6-E44E0042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3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2A8A0-6748-43ED-9D73-3253FE36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6EF9798-2D08-46BC-A419-70C315FA6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1FBE-5BF2-404F-B978-64812FFED387}" type="datetime1">
              <a:rPr lang="pt-BR" smtClean="0"/>
              <a:t>02/08/2025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9A3EC5-776C-4932-9E36-26AA214A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4DEA40-5BF8-4098-8509-E0C26BF9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00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F3269FE-4985-4536-AF19-4FD2C2F1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6DEE-AF54-40AA-8CE1-B77BF367E9DE}" type="datetime1">
              <a:rPr lang="pt-BR" smtClean="0"/>
              <a:t>02/08/2025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4274DAF-98B1-4ADC-8B0A-181BE23E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C8563B-22E8-4CBB-910A-4640A703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0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E5F34-6927-4E35-B92D-B9BAFFDC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6385A8-037A-4DE6-8BEF-E04FB4941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6E3B66-6D06-475D-8FFE-ACB7D9ED5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8C1FCC-A378-416C-8B47-07337721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D33A-98E5-482E-BA52-59B13740C021}" type="datetime1">
              <a:rPr lang="pt-BR" smtClean="0"/>
              <a:t>02/08/2025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AF09FF-2A62-4281-A7F9-B7BBD0F4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6ED08A-2A91-4EDE-A133-9F9D7C258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2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7AD92-9829-433D-81B4-36D00627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08EBFF2-68D1-4E3C-91B7-2BE375078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8437FF-EA57-4884-A75F-5EF6C219C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5E310F-2BA4-40D0-9990-8413C15C7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F84D-7D24-473D-A986-97D982930F78}" type="datetime1">
              <a:rPr lang="pt-BR" smtClean="0"/>
              <a:t>02/08/2025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BE13DC-5C1F-4B71-B1AB-9EC92C1E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6431ED-90BC-41DC-AA13-A2D20104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62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A4E2EC4-DD90-4959-AE32-84DA68EF0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86AD29-3C54-48C1-9588-4E07C5C22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F16C88-E957-44FB-92CA-581F824D8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A3D36-8A46-484C-8BB4-D1D966C3F06B}" type="datetime1">
              <a:rPr lang="pt-BR" smtClean="0"/>
              <a:t>02/08/2025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55EF15-AE7D-4589-A41D-DFE133E3D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3DB736-EA34-4D3C-9D09-AF121C602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34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vista Lições Bíblica Adulto Professor 3º Trimestre 2025">
            <a:extLst>
              <a:ext uri="{FF2B5EF4-FFF2-40B4-BE49-F238E27FC236}">
                <a16:creationId xmlns:a16="http://schemas.microsoft.com/office/drawing/2014/main" id="{F11FD141-68AD-2190-F2BE-8F2AF9708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55" b="27793"/>
          <a:stretch>
            <a:fillRect/>
          </a:stretch>
        </p:blipFill>
        <p:spPr bwMode="auto">
          <a:xfrm>
            <a:off x="1" y="-6932"/>
            <a:ext cx="12191998" cy="684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503D677A-157D-7222-3900-3EE83251F6DA}"/>
              </a:ext>
            </a:extLst>
          </p:cNvPr>
          <p:cNvSpPr/>
          <p:nvPr/>
        </p:nvSpPr>
        <p:spPr>
          <a:xfrm>
            <a:off x="2225118" y="3470647"/>
            <a:ext cx="8235064" cy="2510849"/>
          </a:xfrm>
          <a:prstGeom prst="roundRect">
            <a:avLst/>
          </a:prstGeom>
          <a:solidFill>
            <a:srgbClr val="F2B800">
              <a:alpha val="5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2488" y="4396126"/>
            <a:ext cx="8116177" cy="1437119"/>
          </a:xfrm>
        </p:spPr>
        <p:txBody>
          <a:bodyPr>
            <a:noAutofit/>
          </a:bodyPr>
          <a:lstStyle/>
          <a:p>
            <a:r>
              <a:rPr lang="pt-BR" sz="40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anton ExtraBold" panose="00000900000000000000" pitchFamily="50" charset="0"/>
              </a:rPr>
              <a:t>Uma Igreja </a:t>
            </a:r>
            <a:br>
              <a:rPr lang="pt-BR" sz="40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anton ExtraBold" panose="00000900000000000000" pitchFamily="50" charset="0"/>
              </a:rPr>
            </a:br>
            <a:r>
              <a:rPr lang="pt-BR" sz="54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anton ExtraBold" panose="00000900000000000000" pitchFamily="50" charset="0"/>
              </a:rPr>
              <a:t>cheia DE AMOR</a:t>
            </a:r>
            <a:endParaRPr lang="pt-BR" sz="8000" b="1" cap="all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Panton ExtraBold" panose="00000900000000000000" pitchFamily="50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8B63FD8-2966-0566-EE9D-6F30A003D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08" y="163579"/>
            <a:ext cx="1112578" cy="104485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5F73D9C-AEB9-2233-100F-C3FFD50C5B80}"/>
              </a:ext>
            </a:extLst>
          </p:cNvPr>
          <p:cNvSpPr txBox="1"/>
          <p:nvPr/>
        </p:nvSpPr>
        <p:spPr>
          <a:xfrm>
            <a:off x="3376201" y="1331646"/>
            <a:ext cx="512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Panton ExtraBold" panose="00000900000000000000" pitchFamily="2" charset="0"/>
              </a:rPr>
              <a:t>ESCOLA BÍBLICA DOMINICAL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3DCC1DF-0F6B-4252-D04B-A963AACA4311}"/>
              </a:ext>
            </a:extLst>
          </p:cNvPr>
          <p:cNvSpPr txBox="1"/>
          <p:nvPr/>
        </p:nvSpPr>
        <p:spPr>
          <a:xfrm>
            <a:off x="3376200" y="1810688"/>
            <a:ext cx="5121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Panton" panose="00000500000000000000" pitchFamily="2" charset="0"/>
              </a:rPr>
              <a:t>Pr. Hélio Ribeiro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3E0C225-B713-3390-FFB6-FB575BE43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99" y="1399341"/>
            <a:ext cx="5121412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43EAD8E-70CE-5BD1-9C95-BE1CF3193F90}"/>
              </a:ext>
            </a:extLst>
          </p:cNvPr>
          <p:cNvSpPr/>
          <p:nvPr/>
        </p:nvSpPr>
        <p:spPr>
          <a:xfrm>
            <a:off x="10108773" y="4045377"/>
            <a:ext cx="1384290" cy="129522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3C2A3371-23EB-00A1-2BCE-FCF3C1943DE7}"/>
              </a:ext>
            </a:extLst>
          </p:cNvPr>
          <p:cNvSpPr txBox="1">
            <a:spLocks/>
          </p:cNvSpPr>
          <p:nvPr/>
        </p:nvSpPr>
        <p:spPr>
          <a:xfrm>
            <a:off x="10176143" y="4247875"/>
            <a:ext cx="1335074" cy="1041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anton ExtraBold" panose="00000900000000000000" pitchFamily="50" charset="0"/>
              </a:rPr>
              <a:t>lição</a:t>
            </a:r>
            <a:br>
              <a:rPr lang="pt-BR" sz="40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anton ExtraBold" panose="00000900000000000000" pitchFamily="50" charset="0"/>
              </a:rPr>
            </a:br>
            <a:r>
              <a:rPr lang="pt-BR" sz="40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anton ExtraBold" panose="00000900000000000000" pitchFamily="50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8166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211121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21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 - O AMOR MANIFESTADO NA COMUNHÃO CRISTÃ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250193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O AMOR MANIFESTADO NA COMUNHÃO CRISTÃ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725955-997D-686C-11D3-CAEF0A9D762B}"/>
              </a:ext>
            </a:extLst>
          </p:cNvPr>
          <p:cNvSpPr txBox="1"/>
          <p:nvPr/>
        </p:nvSpPr>
        <p:spPr>
          <a:xfrm>
            <a:off x="281726" y="2459739"/>
            <a:ext cx="16335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1 - O crescimento da Igreja Cristã.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Nesse ponto de sua narrativa, Lucas se refere à igreja como a “multidão dos que criam” (v.32). Essa expressão pode ser entendida com o sentido de um “grande número” ou “assembleia”. A Igreja que havia começado com 120 discípulos, agora é uma grande multidão.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1B681CEE-21F3-E5C5-233A-CA3220BBCEAC}"/>
              </a:ext>
            </a:extLst>
          </p:cNvPr>
          <p:cNvSpPr txBox="1">
            <a:spLocks/>
          </p:cNvSpPr>
          <p:nvPr/>
        </p:nvSpPr>
        <p:spPr>
          <a:xfrm>
            <a:off x="8525464" y="740953"/>
            <a:ext cx="1754499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O AMOR MANIFESTADO NA COMUNHÃO CRISTÃ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1718742-6149-38D8-122E-1C84480BCC0F}"/>
              </a:ext>
            </a:extLst>
          </p:cNvPr>
          <p:cNvSpPr txBox="1"/>
          <p:nvPr/>
        </p:nvSpPr>
        <p:spPr>
          <a:xfrm>
            <a:off x="8599221" y="2459739"/>
            <a:ext cx="16153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3 - A vida interior.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A expressão “era um o coração e a alma” (At 4.32) mostra a igreja em sua essência, revelando sua união interna. O Espírito Santo capacitou poderosamente os cristãos para cumprir a missão fora da igreja (At 1.8), para a tarefa do evangelismo (At 4.31,33; 8.6,7), mantendo os...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2423149" y="2459740"/>
            <a:ext cx="569421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Os desafios do crescimento. </a:t>
            </a:r>
            <a:r>
              <a:rPr lang="pt-BR" sz="190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Assim, vemos a Igreja de Jerusalém crescer em escala geométrica. Ela se multiplicava (At 6.7) e com isso os desafios também eram maiores. Como essa igreja, que até pouco tempo não passava de um pequeno número, se comportaria com o novo formato adquirido? Ela manteria a unidade em meio à complexidade? Somente o amor poderia manter o elo fraterno entre os crentes. De fato, Paulo dirá que o “amor de Deus” foi derramado nos corações dos crentes pelo Espírito Santo (</a:t>
            </a:r>
            <a:r>
              <a:rPr lang="pt-BR" sz="190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pt-BR" sz="190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5.5); aos colossenses, o apóstolo dos gentios disse que o amor “é o vínculo da perfeição” (Cl 3.14).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DC4FA05-6E97-CEB1-85F9-3980C88DA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29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90712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712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 - O AMOR MANIFESTADO NA COMUNHÃO CRISTÃ</a:t>
            </a:r>
            <a:endParaRPr lang="pt-BR" sz="4000" cap="all" dirty="0">
              <a:solidFill>
                <a:schemeClr val="accent2">
                  <a:lumMod val="75000"/>
                </a:schemeClr>
              </a:solidFill>
              <a:latin typeface="Panton ExtraBold" panose="00000900000000000000" pitchFamily="50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265960" y="740953"/>
            <a:ext cx="164908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O AMOR MANIFESTADO NA COMUNHÃO CRISTÃ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2094711" y="472673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5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725955-997D-686C-11D3-CAEF0A9D762B}"/>
              </a:ext>
            </a:extLst>
          </p:cNvPr>
          <p:cNvSpPr txBox="1"/>
          <p:nvPr/>
        </p:nvSpPr>
        <p:spPr>
          <a:xfrm>
            <a:off x="291950" y="2459739"/>
            <a:ext cx="1623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1 - O crescimento da Igreja Cristã.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Nesse ponto de sua narrativa, Lucas se refere à igreja como a “multidão dos que criam” (v.32). Essa expressão pode ser entendida com o sentido de um “grande número” ou “assembleia”. A Igreja que havia começado com 120 discípulos, agora é uma grande multidão.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1B681CEE-21F3-E5C5-233A-CA3220BBCEAC}"/>
              </a:ext>
            </a:extLst>
          </p:cNvPr>
          <p:cNvSpPr txBox="1">
            <a:spLocks/>
          </p:cNvSpPr>
          <p:nvPr/>
        </p:nvSpPr>
        <p:spPr>
          <a:xfrm>
            <a:off x="2108255" y="756426"/>
            <a:ext cx="161977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O AMOR MANIFESTADO NA COMUNHÃO CRISTÃ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1718742-6149-38D8-122E-1C84480BCC0F}"/>
              </a:ext>
            </a:extLst>
          </p:cNvPr>
          <p:cNvSpPr txBox="1"/>
          <p:nvPr/>
        </p:nvSpPr>
        <p:spPr>
          <a:xfrm>
            <a:off x="2088599" y="2475212"/>
            <a:ext cx="165519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Os desafios do crescimento.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Assim, vemos a Igreja de Jerusalém crescer em escala geométrica. Ela se multiplicava (At 6.7) e com isso os desafios também eram maiores. Como essa igreja, que até pouco tempo não passava de um pequeno número, se comportaria com o novo formato adquirido? </a:t>
            </a:r>
            <a:endParaRPr lang="pt-BR" sz="1400" dirty="0">
              <a:solidFill>
                <a:schemeClr val="bg1">
                  <a:lumMod val="65000"/>
                </a:schemeClr>
              </a:solidFill>
              <a:latin typeface="Panton" panose="00000500000000000000" pitchFamily="2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4219059" y="2459740"/>
            <a:ext cx="56942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latin typeface="Panton Bold" panose="00000800000000000000" pitchFamily="2" charset="0"/>
              </a:rPr>
              <a:t>3 - A vida interior. </a:t>
            </a:r>
            <a:r>
              <a:rPr lang="pt-BR" sz="2100" dirty="0">
                <a:latin typeface="Panton" panose="00000500000000000000" pitchFamily="2" charset="0"/>
              </a:rPr>
              <a:t>A expressão “era um o coração e a alma” (At 4.32) mostra a igreja em sua essência, revelando sua união interna. O Espírito Santo capacitou poderosamente os cristãos para cumprir a missão fora da igreja (At 1.8), para a tarefa do evangelismo (At 4.31,33; 8.6,7), mantendo os crentes unidos internamente.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2855B4-9F8E-067C-F153-8418E054E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12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9DE39-61AA-10D3-1CA0-952012273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00B692D-D27D-6F42-7AF4-415354C2DAA9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7F6D4DDA-A561-2748-AB1A-9769AC93B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Autofit/>
          </a:bodyPr>
          <a:lstStyle/>
          <a:p>
            <a:r>
              <a:rPr lang="pt-BR" sz="35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 - O AMOR COMO MANIFESTAÇÃO DA GRAÇA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D036094-979E-7340-AD3A-1F4774F63176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58378616-4D0E-2D3E-AFEB-783CC651F74F}"/>
              </a:ext>
            </a:extLst>
          </p:cNvPr>
          <p:cNvSpPr txBox="1">
            <a:spLocks/>
          </p:cNvSpPr>
          <p:nvPr/>
        </p:nvSpPr>
        <p:spPr>
          <a:xfrm>
            <a:off x="6776571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O AMOR COMO MANIFESTAÇÃO DA GRAÇA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AC2C3D4A-12D2-2FA1-7AC9-B4228F73B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40E58FFF-5738-163E-3C59-5FEAB3F2FCE9}"/>
              </a:ext>
            </a:extLst>
          </p:cNvPr>
          <p:cNvSpPr txBox="1"/>
          <p:nvPr/>
        </p:nvSpPr>
        <p:spPr>
          <a:xfrm>
            <a:off x="6792530" y="2459739"/>
            <a:ext cx="16490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Os desafios do crescimento.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Assim, vemos a Igreja de Jerusalém crescer em escala geométrica. Ela se multiplicava (At 6.7) e com isso os desafios também eram maiores. Como essa igreja, que até pouco tempo não passava de um pequeno número, se comportaria com o novo formato adquirido? </a:t>
            </a:r>
            <a:endParaRPr lang="pt-BR" sz="1400" dirty="0">
              <a:solidFill>
                <a:schemeClr val="bg1">
                  <a:lumMod val="65000"/>
                </a:schemeClr>
              </a:solidFill>
              <a:latin typeface="Panton" panose="00000500000000000000" pitchFamily="2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690FDAD-0350-9718-1025-787C0B86FD6C}"/>
              </a:ext>
            </a:extLst>
          </p:cNvPr>
          <p:cNvSpPr txBox="1"/>
          <p:nvPr/>
        </p:nvSpPr>
        <p:spPr>
          <a:xfrm>
            <a:off x="623456" y="2459740"/>
            <a:ext cx="569421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dirty="0">
                <a:latin typeface="Panton Bold" panose="00000800000000000000" pitchFamily="2" charset="0"/>
              </a:rPr>
              <a:t>1 - A graça como manifestação do Espírito.</a:t>
            </a:r>
            <a:r>
              <a:rPr lang="pt-BR" sz="1900" dirty="0">
                <a:latin typeface="Panton" panose="00000500000000000000" pitchFamily="2" charset="0"/>
              </a:rPr>
              <a:t> O melhor ambiente para a manifestação dos dons do Espírito é em uma igreja onde o amor de Deus está presente. Lucas nos informa que “os apóstolos davam, com grande poder, testemunho da ressurreição do Senhor Jesus” (At 4.33). O contexto nos mostra que o Espírito opera em um ambiente que lhe é propício, isto é, onde a igreja está banhada no amor cristão. Muitos podem cair na tentação de achar que o segredo para ter uma igreja imersa no Espírito, isto é, onde os dons espirituais se manifestam com regularidade, tem a ver com cumprir determinadas regras e normas estabelecidas.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23D58E9-2947-E424-4766-5BAE557AA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5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B4C26-C233-5C7B-13BC-2F6ABD83E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F1395976-D963-C002-24FC-67F6DBCB7697}"/>
              </a:ext>
            </a:extLst>
          </p:cNvPr>
          <p:cNvSpPr/>
          <p:nvPr/>
        </p:nvSpPr>
        <p:spPr>
          <a:xfrm>
            <a:off x="211121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8B920200-2E00-5368-7494-08A7E62D1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216" y="677772"/>
            <a:ext cx="6241677" cy="1447942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 - O AMOR COMO MANIFESTAÇÃO DA GRAÇA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1BE14F2-C535-62E1-6C40-267C573D15D3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BD8E274E-886D-1CD5-10A9-A344749CDD9C}"/>
              </a:ext>
            </a:extLst>
          </p:cNvPr>
          <p:cNvSpPr txBox="1">
            <a:spLocks/>
          </p:cNvSpPr>
          <p:nvPr/>
        </p:nvSpPr>
        <p:spPr>
          <a:xfrm>
            <a:off x="250193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O AMOR COMO MANIFESTAÇÃO DA GRAÇA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4FE0A7AF-B2CD-3F05-C53A-DC104F947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F82A09-ED27-C816-91E0-7820411539D9}"/>
              </a:ext>
            </a:extLst>
          </p:cNvPr>
          <p:cNvSpPr txBox="1"/>
          <p:nvPr/>
        </p:nvSpPr>
        <p:spPr>
          <a:xfrm>
            <a:off x="281726" y="2459739"/>
            <a:ext cx="16335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1 - A graça como manifestação do Espírito.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O melhor ambiente para a manifestação dos dons do Espírito é em uma igreja onde o amor de Deus está presente. Lucas nos informa que “os apóstolos davam, com grande poder, testemunho da ressurreição do Senhor Jesus” (At 4.33).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FAAA4C8-DC15-5CA6-A455-4482D107D09D}"/>
              </a:ext>
            </a:extLst>
          </p:cNvPr>
          <p:cNvSpPr txBox="1"/>
          <p:nvPr/>
        </p:nvSpPr>
        <p:spPr>
          <a:xfrm>
            <a:off x="2423149" y="2459740"/>
            <a:ext cx="56942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graça como favor imerecido. </a:t>
            </a:r>
            <a:r>
              <a:rPr lang="pt-BR" sz="200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 ainda um outro aspecto da graça de Deus revelada neste texto: “em todos eles havia abundante graça” (At 4.33). Isso significa que a graça de Deus estava manifestada tanto nos apóstolos como em toda a igreja. Esse texto não se encontra deslocado, mas é posto aqui com o propósito de mostrar a razão ou motivo daquele contagiante ambiente cristão. Uma igreja dinâmica, que demonstra amor para com seu próximo e na qual o Espírito Santo se manifesta de forma abundante, é uma igreja que reflete a graça de Deus.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68FB52B-EE05-722E-C4D4-991194265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5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73D90-8690-835B-3665-3F4DB1A43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C2BE406-7240-AAB4-3F94-C2E6BBB0EB61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60AD51-C6FF-F48C-A855-20A02D9F7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III - A MANIFESTAÇÃO DO AMOR NA SOLIDARIEDADE CRISTÃ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154C1CD-CFF2-BF5A-B0E5-C8777BD78976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6EB0B89B-5B62-1222-2DCB-3B061987CCBB}"/>
              </a:ext>
            </a:extLst>
          </p:cNvPr>
          <p:cNvSpPr txBox="1">
            <a:spLocks/>
          </p:cNvSpPr>
          <p:nvPr/>
        </p:nvSpPr>
        <p:spPr>
          <a:xfrm>
            <a:off x="6776571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A MANIFESTAÇÃO DO AMOR NA SOLIDARIEDADE CRISTÃ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13D4DAE-5FCF-E660-FD37-C7CF5FC40E60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188234B1-82C9-EF2D-BAB6-AF30022B1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116D13AB-E061-2951-9F7F-9407FDBB62EB}"/>
              </a:ext>
            </a:extLst>
          </p:cNvPr>
          <p:cNvSpPr txBox="1"/>
          <p:nvPr/>
        </p:nvSpPr>
        <p:spPr>
          <a:xfrm>
            <a:off x="6792530" y="2459739"/>
            <a:ext cx="16490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Propriedade e compartilhamento.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Estudiosos observam que a igreja de Jerusalém vivia uma comunidade de compartilhamento, não de domínio. Os crentes mantinham a propriedade de seus bens, mas os disponibilizavam conforme a necessidade de cada um. Desse modo,...</a:t>
            </a:r>
            <a:endParaRPr lang="pt-BR" sz="1400" dirty="0">
              <a:solidFill>
                <a:schemeClr val="bg1">
                  <a:lumMod val="65000"/>
                </a:schemeClr>
              </a:solidFill>
              <a:latin typeface="Panton" panose="00000500000000000000" pitchFamily="2" charset="0"/>
            </a:endParaRP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586928F2-73EA-FFE0-64C7-2CB9E2FFA333}"/>
              </a:ext>
            </a:extLst>
          </p:cNvPr>
          <p:cNvSpPr txBox="1">
            <a:spLocks/>
          </p:cNvSpPr>
          <p:nvPr/>
        </p:nvSpPr>
        <p:spPr>
          <a:xfrm>
            <a:off x="8524572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A MANIFESTAÇÃO DO AMOR NA SOLIDARIEDADE CRISTÃ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D55147B-93E6-29D0-E18E-601ADDAD35E0}"/>
              </a:ext>
            </a:extLst>
          </p:cNvPr>
          <p:cNvSpPr txBox="1"/>
          <p:nvPr/>
        </p:nvSpPr>
        <p:spPr>
          <a:xfrm>
            <a:off x="8614987" y="2459739"/>
            <a:ext cx="160431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3 - Um exemplo da voluntariedade.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Lucas destaca que “os que possuíam herdades ou casas, vendendo-as, traziam o preço do que fora vendido e o depositavam aos pés dos apóstolos” (At 4.34). Nada aqui foi feito de forma obrigatória.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D8F1BD8-DA59-C224-840B-33E1BBA50D1F}"/>
              </a:ext>
            </a:extLst>
          </p:cNvPr>
          <p:cNvSpPr txBox="1"/>
          <p:nvPr/>
        </p:nvSpPr>
        <p:spPr>
          <a:xfrm>
            <a:off x="623456" y="2459740"/>
            <a:ext cx="5694218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50" dirty="0">
                <a:latin typeface="Panton Bold" panose="00000800000000000000" pitchFamily="2" charset="0"/>
              </a:rPr>
              <a:t>1. A busca pela equidade.</a:t>
            </a:r>
            <a:r>
              <a:rPr lang="pt-BR" sz="1850" dirty="0">
                <a:latin typeface="Panton" panose="00000500000000000000" pitchFamily="2" charset="0"/>
              </a:rPr>
              <a:t> O Dicionário Aurélio de Língua Portuguesa conceitua “equidade” como a “disposição de reconhecer igualmente o direito de cada um”. Assim, diferentemente da igualdade, a equidade não enxerga as pessoas como sendo todas iguais e, por isso, busca formas de ajustar o desequilíbrio entre elas. Em Jerusalém não havia nivelamento social, nem todos possuíam as mesmas condições. Havia pessoas mais abastadas, e havia pobres também. Estes, geralmente, em maior número. Logo, a igreja demonstrou ser sensível a essa realidade, procurando tratar dessa situação (At 4.34), sendo solidária com a situação dos menos favorecidos.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3118185-2F0E-6071-B185-5E6B7F0CC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27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7FE70-CE38-27A4-7164-026F5A398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01C528C-534B-84B6-A58D-D29C4B993E64}"/>
              </a:ext>
            </a:extLst>
          </p:cNvPr>
          <p:cNvSpPr/>
          <p:nvPr/>
        </p:nvSpPr>
        <p:spPr>
          <a:xfrm>
            <a:off x="211121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F0FA2AB6-8641-A3DF-34CC-A8A75663F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216" y="677772"/>
            <a:ext cx="6241677" cy="1447942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III - A MANIFESTAÇÃO DO AMOR NA SOLIDARIEDADE CRISTÃ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6ED0279-896E-5C78-310B-AEE8F971B19C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AA3DCA19-72CE-A7D0-3691-9100A512389C}"/>
              </a:ext>
            </a:extLst>
          </p:cNvPr>
          <p:cNvSpPr txBox="1">
            <a:spLocks/>
          </p:cNvSpPr>
          <p:nvPr/>
        </p:nvSpPr>
        <p:spPr>
          <a:xfrm>
            <a:off x="250193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A MANIFESTAÇÃO DO AMOR NA SOLIDARIEDADE CRISTÃ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A80059E-9C9B-B06D-1B61-447CAC11151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D0AD9484-7FD5-58FA-04FA-BCB84CB84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FA394D16-6965-05E2-52F5-00AF5F3A1162}"/>
              </a:ext>
            </a:extLst>
          </p:cNvPr>
          <p:cNvSpPr txBox="1"/>
          <p:nvPr/>
        </p:nvSpPr>
        <p:spPr>
          <a:xfrm>
            <a:off x="281726" y="2459739"/>
            <a:ext cx="163350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1. A busca pela equidade.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O Dicionário Aurélio de Língua Portuguesa conceitua “equidade” como a “disposição de reconhecer igualmente o direito de cada um”. Assim, diferentemente da igualdade, a equidade não enxerga as pessoas como sendo todas iguais...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7A5F6FDB-D939-27E8-1C32-A47BFC762BDC}"/>
              </a:ext>
            </a:extLst>
          </p:cNvPr>
          <p:cNvSpPr txBox="1">
            <a:spLocks/>
          </p:cNvSpPr>
          <p:nvPr/>
        </p:nvSpPr>
        <p:spPr>
          <a:xfrm>
            <a:off x="8525464" y="740953"/>
            <a:ext cx="1754499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A MANIFESTAÇÃO DO AMOR NA SOLIDARIEDADE CRISTÃ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C100D36-A296-13E0-FCBE-2D32017DAEBF}"/>
              </a:ext>
            </a:extLst>
          </p:cNvPr>
          <p:cNvSpPr txBox="1"/>
          <p:nvPr/>
        </p:nvSpPr>
        <p:spPr>
          <a:xfrm>
            <a:off x="8599221" y="2459739"/>
            <a:ext cx="161532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3 - Um exemplo da voluntariedade.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Lucas destaca que “os que possuíam herdades ou casas, vendendo-as, traziam o preço do que fora vendido e o depositavam aos pés dos apóstolos” (At 4.34). Nada aqui foi feito de forma obrigatória.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C60B1AA-671C-946C-6912-FA79D6F132F9}"/>
              </a:ext>
            </a:extLst>
          </p:cNvPr>
          <p:cNvSpPr txBox="1"/>
          <p:nvPr/>
        </p:nvSpPr>
        <p:spPr>
          <a:xfrm>
            <a:off x="2423149" y="2459740"/>
            <a:ext cx="569421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50" b="1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Propriedade e compartilhamento.</a:t>
            </a:r>
            <a:r>
              <a:rPr lang="pt-BR" sz="18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Estudiosos observam que a igreja de Jerusalém vivia uma comunidade de compartilhamento, não de domínio. Os crentes mantinham a propriedade de seus bens, mas os disponibilizavam conforme a necessidade de cada um. Desse modo, eles compartilhavam tudo o que tinham. Isso pode ser observado com Maria, mãe de João Marcos. Ela também pertencia à igreja de Jerusalém e em vez de vender sua casa, a pôs a serviço da igreja, transformando-a em uma casa de oração onde a igreja se reunia (At 12.12). A prática da generosidade pode mudar de acordo com o tempo, lugar e circunstâncias; contudo, o princípio que a governa permanece o mesmo.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D94B9CE-DE64-25AA-D8BB-B9A4EC8AA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71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9FF8E-BF71-7299-B9EC-5F901B66F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5969492-E686-51B1-50DD-BD82F6481FEA}"/>
              </a:ext>
            </a:extLst>
          </p:cNvPr>
          <p:cNvSpPr/>
          <p:nvPr/>
        </p:nvSpPr>
        <p:spPr>
          <a:xfrm>
            <a:off x="390712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87F90896-6BD9-CDF8-DE65-C1D792E8E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7126" y="677772"/>
            <a:ext cx="6241677" cy="1447942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III - A MANIFESTAÇÃO DO AMOR NA SOLIDARIEDADE CRISTÃ</a:t>
            </a:r>
            <a:endParaRPr lang="pt-BR" sz="4000" cap="all" dirty="0">
              <a:solidFill>
                <a:schemeClr val="accent2">
                  <a:lumMod val="75000"/>
                </a:schemeClr>
              </a:solidFill>
              <a:latin typeface="Panton ExtraBold" panose="00000900000000000000" pitchFamily="50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3EB2374-EDB4-ADBD-EE31-2B318449AD0E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3BEB726B-83E1-1BBE-0A9A-819E28D04CFE}"/>
              </a:ext>
            </a:extLst>
          </p:cNvPr>
          <p:cNvSpPr txBox="1">
            <a:spLocks/>
          </p:cNvSpPr>
          <p:nvPr/>
        </p:nvSpPr>
        <p:spPr>
          <a:xfrm>
            <a:off x="265960" y="740953"/>
            <a:ext cx="164908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A MANIFESTAÇÃO DO AMOR NA SOLIDARIEDADE CRISTÃ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B7C13BA-38DC-FF25-F1AE-52EF1AE0C2CB}"/>
              </a:ext>
            </a:extLst>
          </p:cNvPr>
          <p:cNvSpPr/>
          <p:nvPr/>
        </p:nvSpPr>
        <p:spPr>
          <a:xfrm>
            <a:off x="2094711" y="472673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896BA425-DB54-5AD7-A71C-B522CA195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5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184C7CD4-EF44-8CD9-92BF-74AB292AEAAF}"/>
              </a:ext>
            </a:extLst>
          </p:cNvPr>
          <p:cNvSpPr txBox="1"/>
          <p:nvPr/>
        </p:nvSpPr>
        <p:spPr>
          <a:xfrm>
            <a:off x="291950" y="2459739"/>
            <a:ext cx="16230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1. A busca pela equidade.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O Dicionário Aurélio de Língua Portuguesa conceitua “equidade” como a “disposição de reconhecer igualmente o direito de cada um”. Assim, diferentemente da igualdade, a equidade não enxerga as pessoas como sendo todas iguais...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4AC30145-9393-08D1-9A18-25F1524AED8D}"/>
              </a:ext>
            </a:extLst>
          </p:cNvPr>
          <p:cNvSpPr txBox="1">
            <a:spLocks/>
          </p:cNvSpPr>
          <p:nvPr/>
        </p:nvSpPr>
        <p:spPr>
          <a:xfrm>
            <a:off x="2108255" y="756426"/>
            <a:ext cx="161977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A MANIFESTAÇÃO DO AMOR NA SOLIDARIEDADE CRISTÃ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0F56863-1E6F-A9B0-1C7A-E044482283AF}"/>
              </a:ext>
            </a:extLst>
          </p:cNvPr>
          <p:cNvSpPr txBox="1"/>
          <p:nvPr/>
        </p:nvSpPr>
        <p:spPr>
          <a:xfrm>
            <a:off x="2088599" y="2475212"/>
            <a:ext cx="165519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Propriedade e compartilhamento.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Estudiosos observam que a igreja de Jerusalém vivia uma comunidade de compartilhamento, não de domínio. Os crentes mantinham a propriedade de seus bens, mas os disponibilizavam conforme a necessidade de cada um. Desse modo,...</a:t>
            </a:r>
            <a:endParaRPr lang="pt-BR" sz="1400" dirty="0">
              <a:solidFill>
                <a:schemeClr val="bg1">
                  <a:lumMod val="65000"/>
                </a:schemeClr>
              </a:solidFill>
              <a:latin typeface="Panton" panose="00000500000000000000" pitchFamily="2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02BECFF-6DB9-84B0-2D54-E11318FFA2B9}"/>
              </a:ext>
            </a:extLst>
          </p:cNvPr>
          <p:cNvSpPr txBox="1"/>
          <p:nvPr/>
        </p:nvSpPr>
        <p:spPr>
          <a:xfrm>
            <a:off x="4219059" y="2459740"/>
            <a:ext cx="56942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Panton Bold" panose="00000800000000000000" pitchFamily="2" charset="0"/>
              </a:rPr>
              <a:t>3 - Um exemplo da voluntariedade. </a:t>
            </a:r>
            <a:r>
              <a:rPr lang="pt-BR" sz="2000" dirty="0">
                <a:latin typeface="Panton" panose="00000500000000000000" pitchFamily="2" charset="0"/>
              </a:rPr>
              <a:t>Lucas destaca que “os que possuíam herdades ou casas, vendendo-as, traziam o preço do que fora vendido e o depositavam aos pés dos apóstolos” (At 4.34). Nada aqui foi feito de forma obrigatória. Ninguém contribuiu porque foi constrangido a isso. O texto bíblico deixa claro que havia voluntariedade nos crentes em ajudar uns aos outros. Havia uma consciência de pertencimento e, por isso, ninguém deseja ver o outro excluído. Isso era a manifestação do grande amor de Deus derramado nos corações daqueles crentes.</a:t>
            </a:r>
          </a:p>
          <a:p>
            <a:pPr algn="ctr"/>
            <a:endParaRPr lang="pt-BR" sz="2000" dirty="0">
              <a:latin typeface="Panton Bold" panose="00000800000000000000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95AFC40-74B5-524C-26BE-0154C066B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65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300178" y="1790488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CONCLUSÃO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16AFCDD-05D7-887C-427F-3CD4823153EC}"/>
              </a:ext>
            </a:extLst>
          </p:cNvPr>
          <p:cNvSpPr txBox="1"/>
          <p:nvPr/>
        </p:nvSpPr>
        <p:spPr>
          <a:xfrm>
            <a:off x="1402689" y="2068957"/>
            <a:ext cx="85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" panose="00000500000000000000" pitchFamily="2" charset="0"/>
              </a:rPr>
              <a:t>Chegamos à conclusão de mais uma lição bíblica. Vimos como o amor de Deus, derramado nos corações da Primeira Igreja, mobilizou os crentes a socorrer os mais necessitados. 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8F2990B-53CB-9AD2-9316-58662AFC4256}"/>
              </a:ext>
            </a:extLst>
          </p:cNvPr>
          <p:cNvSpPr/>
          <p:nvPr/>
        </p:nvSpPr>
        <p:spPr>
          <a:xfrm>
            <a:off x="89850" y="2055102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D60B6C-4B6D-5CEC-C0A6-6250290C2191}"/>
              </a:ext>
            </a:extLst>
          </p:cNvPr>
          <p:cNvSpPr txBox="1"/>
          <p:nvPr/>
        </p:nvSpPr>
        <p:spPr>
          <a:xfrm>
            <a:off x="1402689" y="3165708"/>
            <a:ext cx="85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" panose="00000500000000000000" pitchFamily="2" charset="0"/>
              </a:rPr>
              <a:t>Isso aconteceu de forma voluntária quando cada um, de acordo com suas posses, se prontificava a dar do que lhe pertencia. Não há igreja cristã verdadeira sem essa identificação com o outro.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5003EFA-B31A-DCF1-577F-060C7AEB8E52}"/>
              </a:ext>
            </a:extLst>
          </p:cNvPr>
          <p:cNvSpPr/>
          <p:nvPr/>
        </p:nvSpPr>
        <p:spPr>
          <a:xfrm>
            <a:off x="89850" y="3165708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02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23D50FE-3E3A-70CC-3F40-42089ACE9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6667046-7ADD-9366-40D3-5E4C7365DC0F}"/>
              </a:ext>
            </a:extLst>
          </p:cNvPr>
          <p:cNvSpPr txBox="1"/>
          <p:nvPr/>
        </p:nvSpPr>
        <p:spPr>
          <a:xfrm>
            <a:off x="1402689" y="4230405"/>
            <a:ext cx="85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" panose="00000500000000000000" pitchFamily="2" charset="0"/>
              </a:rPr>
              <a:t>Ninguém pode fechar os olhos diante da necessidade alheia e se autointitula de cristão. O verdadeiro amor se realiza no atendimento da necessidade do próximo.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07AA448-4A1E-3C19-EEBD-87A6E3F3EFFC}"/>
              </a:ext>
            </a:extLst>
          </p:cNvPr>
          <p:cNvSpPr/>
          <p:nvPr/>
        </p:nvSpPr>
        <p:spPr>
          <a:xfrm>
            <a:off x="89850" y="4230405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559887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 animBg="1"/>
      <p:bldP spid="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729047" y="1775572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QUESTIONÁRIO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1402689" y="2055102"/>
            <a:ext cx="854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Como o evangelista Lucas se refere à igreja? </a:t>
            </a:r>
          </a:p>
          <a:p>
            <a:r>
              <a:rPr lang="pt-BR" sz="2000" dirty="0">
                <a:latin typeface="Panton" panose="00000500000000000000" pitchFamily="2" charset="0"/>
              </a:rPr>
              <a:t>Lucas se refere à igreja como a “multidão dos que criam”.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B76EC72-09E1-1B6F-820E-CAAE72828AE5}"/>
              </a:ext>
            </a:extLst>
          </p:cNvPr>
          <p:cNvSpPr/>
          <p:nvPr/>
        </p:nvSpPr>
        <p:spPr>
          <a:xfrm>
            <a:off x="89850" y="2055102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01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033CD10-3E04-B065-F3AC-0F6CFDF76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45C80D-D5D3-4FF7-DD5B-F41FB65BAA9F}"/>
              </a:ext>
            </a:extLst>
          </p:cNvPr>
          <p:cNvSpPr txBox="1"/>
          <p:nvPr/>
        </p:nvSpPr>
        <p:spPr>
          <a:xfrm>
            <a:off x="1402689" y="3139639"/>
            <a:ext cx="85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O que a expressão “era um o coração e a alma” mostra? </a:t>
            </a:r>
          </a:p>
          <a:p>
            <a:r>
              <a:rPr lang="pt-BR" sz="2000" dirty="0">
                <a:latin typeface="Panton" panose="00000500000000000000" pitchFamily="2" charset="0"/>
              </a:rPr>
              <a:t>A expressão “um coração e alma” mostra a igreja em sua essência, revelando sua união interna.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7866B21-9474-95E5-E422-E9B3A64BB1A2}"/>
              </a:ext>
            </a:extLst>
          </p:cNvPr>
          <p:cNvSpPr/>
          <p:nvPr/>
        </p:nvSpPr>
        <p:spPr>
          <a:xfrm>
            <a:off x="89850" y="3139639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3107A65-9F90-4B98-1E10-2299851B824C}"/>
              </a:ext>
            </a:extLst>
          </p:cNvPr>
          <p:cNvSpPr txBox="1"/>
          <p:nvPr/>
        </p:nvSpPr>
        <p:spPr>
          <a:xfrm>
            <a:off x="1408137" y="4506944"/>
            <a:ext cx="8544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De acordo com a lição, qual é o melhor ambiente para a manifestação dos dons do Espírito? </a:t>
            </a:r>
          </a:p>
          <a:p>
            <a:r>
              <a:rPr lang="pt-BR" sz="2000" dirty="0">
                <a:latin typeface="Panton" panose="00000500000000000000" pitchFamily="2" charset="0"/>
              </a:rPr>
              <a:t>De acordo com a lição, o melhor ambiente para a manifestação dos dons do Espírito é em uma igreja onde o amor de Deus está presente.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78CE0A0-344A-7011-29EB-7850EA957E77}"/>
              </a:ext>
            </a:extLst>
          </p:cNvPr>
          <p:cNvSpPr/>
          <p:nvPr/>
        </p:nvSpPr>
        <p:spPr>
          <a:xfrm>
            <a:off x="95298" y="4506944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447738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/>
      <p:bldP spid="7" grpId="0" animBg="1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729047" y="1775572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QUESTIONÁRIO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1402689" y="2055102"/>
            <a:ext cx="85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O que a equidade busca fazer?</a:t>
            </a:r>
          </a:p>
          <a:p>
            <a:r>
              <a:rPr lang="pt-BR" sz="2000" dirty="0">
                <a:latin typeface="Panton" panose="00000500000000000000" pitchFamily="2" charset="0"/>
              </a:rPr>
              <a:t>A equidade busca ajustar o desequilíbrio entre as pessoas, reconhecendo igualmente o direito de cada um, diferentemente da igualdade.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B76EC72-09E1-1B6F-820E-CAAE72828AE5}"/>
              </a:ext>
            </a:extLst>
          </p:cNvPr>
          <p:cNvSpPr/>
          <p:nvPr/>
        </p:nvSpPr>
        <p:spPr>
          <a:xfrm>
            <a:off x="89850" y="2055102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8E5624-C2FA-0ADA-7661-FCEA559A68B9}"/>
              </a:ext>
            </a:extLst>
          </p:cNvPr>
          <p:cNvSpPr txBox="1"/>
          <p:nvPr/>
        </p:nvSpPr>
        <p:spPr>
          <a:xfrm>
            <a:off x="1428089" y="3194600"/>
            <a:ext cx="85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O que o texto bíblico deixa claro em relação aos crentes de Atos 4?</a:t>
            </a:r>
          </a:p>
          <a:p>
            <a:r>
              <a:rPr lang="pt-BR" sz="2000" dirty="0">
                <a:latin typeface="Panton" panose="00000500000000000000" pitchFamily="2" charset="0"/>
              </a:rPr>
              <a:t>O texto bíblico deixa claro que havia voluntariedade nos crentes em ajudar uns aos outros.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15D6FEC-1328-9EB1-DBD9-78C71F938D0E}"/>
              </a:ext>
            </a:extLst>
          </p:cNvPr>
          <p:cNvSpPr/>
          <p:nvPr/>
        </p:nvSpPr>
        <p:spPr>
          <a:xfrm>
            <a:off x="115250" y="3194600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05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DE799BF-6A62-5C2F-95EE-17AD9E80C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03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623456" y="2459740"/>
            <a:ext cx="56942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Panton Bold" panose="00000800000000000000" pitchFamily="2" charset="0"/>
              </a:rPr>
              <a:t>E era um o coração e a alma da multidão dos que criam, e ninguém dizia que coisa alguma do que possuía era sua própria, mas todas as coisas lhes eram comuns (At 4.32)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TEXTO ÁUREO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6553200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VERDADE PRÁTICA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D0EC274-1820-31E0-0282-D178024D0BFB}"/>
              </a:ext>
            </a:extLst>
          </p:cNvPr>
          <p:cNvSpPr txBox="1"/>
          <p:nvPr/>
        </p:nvSpPr>
        <p:spPr>
          <a:xfrm>
            <a:off x="6864722" y="2569058"/>
            <a:ext cx="1552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O amor é o elo que mantém a unidade da igreja local. Sem o amor, não existe relacionamento cristão saudável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A6EBC9A4-982D-927E-D29C-83163BCDD235}"/>
              </a:ext>
            </a:extLst>
          </p:cNvPr>
          <p:cNvSpPr txBox="1">
            <a:spLocks/>
          </p:cNvSpPr>
          <p:nvPr/>
        </p:nvSpPr>
        <p:spPr>
          <a:xfrm>
            <a:off x="8331201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LEITURA BÍBLICA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AADCA0-0665-3DC2-A843-BDC7AA509634}"/>
              </a:ext>
            </a:extLst>
          </p:cNvPr>
          <p:cNvSpPr txBox="1"/>
          <p:nvPr/>
        </p:nvSpPr>
        <p:spPr>
          <a:xfrm>
            <a:off x="8642724" y="2569058"/>
            <a:ext cx="1480992" cy="67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Atos 4.32-37</a:t>
            </a:r>
            <a:endParaRPr lang="pt-BR" sz="18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391B468-BB11-8F7D-373B-C164D96AC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5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1909163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417859" y="2459740"/>
            <a:ext cx="16504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E era um o coração e a alma da multidão dos que criam, e ninguém dizia que coisa alguma do que possuía era sua própria, mas todas as coisas lhes eram comuns (At 4.32)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1909163" cy="1447942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TEXTO ÁUREO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2380217" y="457200"/>
            <a:ext cx="6071425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2380218" y="740953"/>
            <a:ext cx="6234546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VERDADE PRÁTICA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D0EC274-1820-31E0-0282-D178024D0BFB}"/>
              </a:ext>
            </a:extLst>
          </p:cNvPr>
          <p:cNvSpPr txBox="1"/>
          <p:nvPr/>
        </p:nvSpPr>
        <p:spPr>
          <a:xfrm>
            <a:off x="2532209" y="2569058"/>
            <a:ext cx="58135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Panton Bold" panose="00000800000000000000" pitchFamily="2" charset="0"/>
              </a:rPr>
              <a:t>O amor é o elo que mantém a unidade da igreja local. Sem o amor, não existe relacionamento cristão saudável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A6EBC9A4-982D-927E-D29C-83163BCDD235}"/>
              </a:ext>
            </a:extLst>
          </p:cNvPr>
          <p:cNvSpPr txBox="1">
            <a:spLocks/>
          </p:cNvSpPr>
          <p:nvPr/>
        </p:nvSpPr>
        <p:spPr>
          <a:xfrm>
            <a:off x="8331201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LEITURA BÍBLICA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AADCA0-0665-3DC2-A843-BDC7AA509634}"/>
              </a:ext>
            </a:extLst>
          </p:cNvPr>
          <p:cNvSpPr txBox="1"/>
          <p:nvPr/>
        </p:nvSpPr>
        <p:spPr>
          <a:xfrm>
            <a:off x="8642724" y="2569058"/>
            <a:ext cx="1480992" cy="67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Atos 4.32-37</a:t>
            </a:r>
            <a:endParaRPr lang="pt-BR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56391723-6F1A-6A39-F8E5-14C7672E3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95" y="1835574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B020EF5-966F-1D64-2E21-6A6F2249E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91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1909163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391736" y="2459740"/>
            <a:ext cx="16765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E era um o coração e a alma da multidão dos que criam, e ninguém dizia que coisa alguma do que possuía era sua própria, mas todas as coisas lhes eram comuns (At 4.32)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4136582" y="457200"/>
            <a:ext cx="6093061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A6EBC9A4-982D-927E-D29C-83163BCDD235}"/>
              </a:ext>
            </a:extLst>
          </p:cNvPr>
          <p:cNvSpPr txBox="1">
            <a:spLocks/>
          </p:cNvSpPr>
          <p:nvPr/>
        </p:nvSpPr>
        <p:spPr>
          <a:xfrm>
            <a:off x="4202744" y="740953"/>
            <a:ext cx="602690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LEITURA BÍBLICA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AADCA0-0665-3DC2-A843-BDC7AA509634}"/>
              </a:ext>
            </a:extLst>
          </p:cNvPr>
          <p:cNvSpPr txBox="1"/>
          <p:nvPr/>
        </p:nvSpPr>
        <p:spPr>
          <a:xfrm>
            <a:off x="4455886" y="2569058"/>
            <a:ext cx="550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Panton Bold" panose="00000800000000000000" pitchFamily="2" charset="0"/>
              </a:rPr>
              <a:t>Atos 4.32-37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32276D9F-3954-2639-2161-C2512719D8AE}"/>
              </a:ext>
            </a:extLst>
          </p:cNvPr>
          <p:cNvSpPr/>
          <p:nvPr/>
        </p:nvSpPr>
        <p:spPr>
          <a:xfrm>
            <a:off x="235409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5">
            <a:extLst>
              <a:ext uri="{FF2B5EF4-FFF2-40B4-BE49-F238E27FC236}">
                <a16:creationId xmlns:a16="http://schemas.microsoft.com/office/drawing/2014/main" id="{2950A969-E9E8-C987-2232-16D99A2F9E64}"/>
              </a:ext>
            </a:extLst>
          </p:cNvPr>
          <p:cNvSpPr txBox="1">
            <a:spLocks/>
          </p:cNvSpPr>
          <p:nvPr/>
        </p:nvSpPr>
        <p:spPr>
          <a:xfrm>
            <a:off x="2104732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VERDADE PRÁTICA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56F61CB-3CF3-29B4-D336-094992C51700}"/>
              </a:ext>
            </a:extLst>
          </p:cNvPr>
          <p:cNvSpPr txBox="1"/>
          <p:nvPr/>
        </p:nvSpPr>
        <p:spPr>
          <a:xfrm>
            <a:off x="2416254" y="2569058"/>
            <a:ext cx="1586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O amor é o elo que mantém a unidade da igreja local. Sem o amor, não existe relacionamento cristão saudável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7BCB1C0-9541-155C-33AA-144BF2F27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14" y="1777004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5">
            <a:extLst>
              <a:ext uri="{FF2B5EF4-FFF2-40B4-BE49-F238E27FC236}">
                <a16:creationId xmlns:a16="http://schemas.microsoft.com/office/drawing/2014/main" id="{5054B53F-E311-A32F-9F47-8B7FC9071E44}"/>
              </a:ext>
            </a:extLst>
          </p:cNvPr>
          <p:cNvSpPr txBox="1">
            <a:spLocks/>
          </p:cNvSpPr>
          <p:nvPr/>
        </p:nvSpPr>
        <p:spPr>
          <a:xfrm>
            <a:off x="311523" y="663917"/>
            <a:ext cx="1909163" cy="14479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TEXTO ÁUREO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3E5A1D0-63E6-B83E-A2D5-2E739D66E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14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42203-8B1A-A63A-A41A-D5E1B7CC4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77C0D135-D97F-0126-63D7-54A4BCD2C26A}"/>
              </a:ext>
            </a:extLst>
          </p:cNvPr>
          <p:cNvSpPr/>
          <p:nvPr/>
        </p:nvSpPr>
        <p:spPr>
          <a:xfrm>
            <a:off x="300178" y="1790488"/>
            <a:ext cx="10199656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0C8AA857-15E8-D0E9-59E6-480ADA11B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LEITURA BÍBLICA EM CLASSE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CCA08F-2ADE-DD6D-6DE0-17CBE0A237BD}"/>
              </a:ext>
            </a:extLst>
          </p:cNvPr>
          <p:cNvSpPr txBox="1"/>
          <p:nvPr/>
        </p:nvSpPr>
        <p:spPr>
          <a:xfrm>
            <a:off x="612978" y="2040692"/>
            <a:ext cx="969766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Panton Bold" panose="00000800000000000000" pitchFamily="2" charset="0"/>
              </a:rPr>
              <a:t>Atos 4.32-37</a:t>
            </a:r>
          </a:p>
          <a:p>
            <a:r>
              <a:rPr lang="pt-BR" sz="2000" dirty="0">
                <a:latin typeface="Panton" panose="00000500000000000000" pitchFamily="2" charset="0"/>
              </a:rPr>
              <a:t>32 - E era um o coração e a alma da multidão dos que criam, e ninguém dizia que coisa alguma do que possuía era sua própria, mas todas as coisas lhes eram comuns.</a:t>
            </a:r>
          </a:p>
          <a:p>
            <a:r>
              <a:rPr lang="pt-BR" sz="2000" dirty="0">
                <a:latin typeface="Panton" panose="00000500000000000000" pitchFamily="2" charset="0"/>
              </a:rPr>
              <a:t>33 - E os apóstolos davam, com grande poder, testemunho da ressurreição do Senhor Jesus, e em todos eles havia abundante graça.</a:t>
            </a:r>
          </a:p>
          <a:p>
            <a:r>
              <a:rPr lang="pt-BR" sz="2000" dirty="0">
                <a:latin typeface="Panton" panose="00000500000000000000" pitchFamily="2" charset="0"/>
              </a:rPr>
              <a:t>34 - Não havia, pois, entre eles necessitado algum; porque todos os que possuíam herdades ou casas, vendendo-as, traziam o preço do que fora vendido e o depositavam aos pés dos apóstolos.</a:t>
            </a:r>
          </a:p>
          <a:p>
            <a:r>
              <a:rPr lang="pt-BR" sz="2000" dirty="0">
                <a:latin typeface="Panton" panose="00000500000000000000" pitchFamily="2" charset="0"/>
              </a:rPr>
              <a:t>35 -E repartia-se a cada um, segundo a necessidade que cada um tinha.</a:t>
            </a:r>
          </a:p>
          <a:p>
            <a:r>
              <a:rPr lang="pt-BR" sz="2000" dirty="0">
                <a:latin typeface="Panton" panose="00000500000000000000" pitchFamily="2" charset="0"/>
              </a:rPr>
              <a:t>36 - Então, José, cognominado, pelos apóstolos, Barnabé (que, traduzido, é Filho da Consolação), levita, natural de Chipre, </a:t>
            </a:r>
          </a:p>
          <a:p>
            <a:r>
              <a:rPr lang="pt-BR" sz="2000" dirty="0">
                <a:latin typeface="Panton" panose="00000500000000000000" pitchFamily="2" charset="0"/>
              </a:rPr>
              <a:t>37 -possuindo uma herdade, vendeu-a, e trouxe o preço, e o depositou aos pés dos apóstolos.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46A31B2-43DF-5C3B-EBB4-64BE88170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51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300179" y="1790488"/>
            <a:ext cx="3214690" cy="420040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E261B1F3-8AB4-23E1-F0F4-E1166C3E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9" y="2890070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Elipse 44">
            <a:extLst>
              <a:ext uri="{FF2B5EF4-FFF2-40B4-BE49-F238E27FC236}">
                <a16:creationId xmlns:a16="http://schemas.microsoft.com/office/drawing/2014/main" id="{056DDC3E-CBC8-DEFB-7F60-54CB51E298FD}"/>
              </a:ext>
            </a:extLst>
          </p:cNvPr>
          <p:cNvSpPr/>
          <p:nvPr/>
        </p:nvSpPr>
        <p:spPr>
          <a:xfrm>
            <a:off x="1414608" y="2033376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1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OBJETIVOS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300180" y="3666277"/>
            <a:ext cx="32146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Compreender como o amor se manifesta na comunhão cristã, promovendo a unidade e o crescimento da igreja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D4EC6E51-DA7A-6757-55F4-18A38BD7FFAF}"/>
              </a:ext>
            </a:extLst>
          </p:cNvPr>
          <p:cNvSpPr/>
          <p:nvPr/>
        </p:nvSpPr>
        <p:spPr>
          <a:xfrm>
            <a:off x="3696555" y="1804569"/>
            <a:ext cx="3214690" cy="418632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5E99FE09-523D-B8E8-2FD9-142416254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55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Elipse 52">
            <a:extLst>
              <a:ext uri="{FF2B5EF4-FFF2-40B4-BE49-F238E27FC236}">
                <a16:creationId xmlns:a16="http://schemas.microsoft.com/office/drawing/2014/main" id="{1B7B7D4C-8EE6-8909-18D8-867438E9F48C}"/>
              </a:ext>
            </a:extLst>
          </p:cNvPr>
          <p:cNvSpPr/>
          <p:nvPr/>
        </p:nvSpPr>
        <p:spPr>
          <a:xfrm>
            <a:off x="4810984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2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70E4088-E97A-1486-DC75-A0B9D837CBD2}"/>
              </a:ext>
            </a:extLst>
          </p:cNvPr>
          <p:cNvSpPr txBox="1"/>
          <p:nvPr/>
        </p:nvSpPr>
        <p:spPr>
          <a:xfrm>
            <a:off x="3681904" y="3659182"/>
            <a:ext cx="3214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Reconhecer a graça de Deus como a fonte do amor cristão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6FF0218E-07EA-9320-BF45-AD9A0F5AD1E2}"/>
              </a:ext>
            </a:extLst>
          </p:cNvPr>
          <p:cNvSpPr/>
          <p:nvPr/>
        </p:nvSpPr>
        <p:spPr>
          <a:xfrm>
            <a:off x="7092931" y="1804570"/>
            <a:ext cx="3214690" cy="4186326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358804B5-2A9B-13F7-9DD2-FE89BC6D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31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Elipse 56">
            <a:extLst>
              <a:ext uri="{FF2B5EF4-FFF2-40B4-BE49-F238E27FC236}">
                <a16:creationId xmlns:a16="http://schemas.microsoft.com/office/drawing/2014/main" id="{5F061288-B7A0-0A55-39F2-30EAFDB91500}"/>
              </a:ext>
            </a:extLst>
          </p:cNvPr>
          <p:cNvSpPr/>
          <p:nvPr/>
        </p:nvSpPr>
        <p:spPr>
          <a:xfrm>
            <a:off x="8207360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3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DB7E470-0E5B-CA82-6AEB-F711BDB7C232}"/>
              </a:ext>
            </a:extLst>
          </p:cNvPr>
          <p:cNvSpPr txBox="1"/>
          <p:nvPr/>
        </p:nvSpPr>
        <p:spPr>
          <a:xfrm>
            <a:off x="7092932" y="3659182"/>
            <a:ext cx="32146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Incentivar a prática da solidariedade cristã como expressão do amor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A32A155-2BE8-1853-8AE6-8086D73A4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17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5" grpId="0"/>
      <p:bldP spid="51" grpId="0" animBg="1"/>
      <p:bldP spid="53" grpId="0" animBg="1"/>
      <p:bldP spid="37" grpId="0"/>
      <p:bldP spid="55" grpId="0" animBg="1"/>
      <p:bldP spid="57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300179" y="1790488"/>
            <a:ext cx="3214690" cy="4247705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E261B1F3-8AB4-23E1-F0F4-E1166C3E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9" y="2890070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Elipse 44">
            <a:extLst>
              <a:ext uri="{FF2B5EF4-FFF2-40B4-BE49-F238E27FC236}">
                <a16:creationId xmlns:a16="http://schemas.microsoft.com/office/drawing/2014/main" id="{056DDC3E-CBC8-DEFB-7F60-54CB51E298FD}"/>
              </a:ext>
            </a:extLst>
          </p:cNvPr>
          <p:cNvSpPr/>
          <p:nvPr/>
        </p:nvSpPr>
        <p:spPr>
          <a:xfrm>
            <a:off x="1414608" y="2033376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1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RESUMO DOS PONTOS E SUBPONTOS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300180" y="3666277"/>
            <a:ext cx="3214689" cy="208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I - O AMOR MANIFESTADO NA COMUNHÃO CRISTÃ</a:t>
            </a:r>
          </a:p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1 - O crescimento da Igreja Cristã</a:t>
            </a:r>
          </a:p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2 - Os desafios do crescimento</a:t>
            </a:r>
          </a:p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3 - A vida interior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D4EC6E51-DA7A-6757-55F4-18A38BD7FFAF}"/>
              </a:ext>
            </a:extLst>
          </p:cNvPr>
          <p:cNvSpPr/>
          <p:nvPr/>
        </p:nvSpPr>
        <p:spPr>
          <a:xfrm>
            <a:off x="3696555" y="1804570"/>
            <a:ext cx="3214690" cy="4247706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5E99FE09-523D-B8E8-2FD9-142416254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55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Elipse 52">
            <a:extLst>
              <a:ext uri="{FF2B5EF4-FFF2-40B4-BE49-F238E27FC236}">
                <a16:creationId xmlns:a16="http://schemas.microsoft.com/office/drawing/2014/main" id="{1B7B7D4C-8EE6-8909-18D8-867438E9F48C}"/>
              </a:ext>
            </a:extLst>
          </p:cNvPr>
          <p:cNvSpPr/>
          <p:nvPr/>
        </p:nvSpPr>
        <p:spPr>
          <a:xfrm>
            <a:off x="4810984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2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70E4088-E97A-1486-DC75-A0B9D837CBD2}"/>
              </a:ext>
            </a:extLst>
          </p:cNvPr>
          <p:cNvSpPr txBox="1"/>
          <p:nvPr/>
        </p:nvSpPr>
        <p:spPr>
          <a:xfrm>
            <a:off x="3681904" y="3659182"/>
            <a:ext cx="321469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II - O AMOR COMO MANIFESTAÇÃO DA GRAÇA</a:t>
            </a:r>
          </a:p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1 - A graça como manifestação do Espírito</a:t>
            </a:r>
          </a:p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2 - A graça como favor imerecido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6FF0218E-07EA-9320-BF45-AD9A0F5AD1E2}"/>
              </a:ext>
            </a:extLst>
          </p:cNvPr>
          <p:cNvSpPr/>
          <p:nvPr/>
        </p:nvSpPr>
        <p:spPr>
          <a:xfrm>
            <a:off x="7092931" y="1804569"/>
            <a:ext cx="3214690" cy="4247705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358804B5-2A9B-13F7-9DD2-FE89BC6D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31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Elipse 56">
            <a:extLst>
              <a:ext uri="{FF2B5EF4-FFF2-40B4-BE49-F238E27FC236}">
                <a16:creationId xmlns:a16="http://schemas.microsoft.com/office/drawing/2014/main" id="{5F061288-B7A0-0A55-39F2-30EAFDB91500}"/>
              </a:ext>
            </a:extLst>
          </p:cNvPr>
          <p:cNvSpPr/>
          <p:nvPr/>
        </p:nvSpPr>
        <p:spPr>
          <a:xfrm>
            <a:off x="8207360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3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DB7E470-0E5B-CA82-6AEB-F711BDB7C232}"/>
              </a:ext>
            </a:extLst>
          </p:cNvPr>
          <p:cNvSpPr txBox="1"/>
          <p:nvPr/>
        </p:nvSpPr>
        <p:spPr>
          <a:xfrm>
            <a:off x="7092932" y="3659182"/>
            <a:ext cx="321469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III - A MANIFESTAÇÃO DO AMOR NA SOLIDARIEDADE CRISTÃ</a:t>
            </a:r>
          </a:p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1 - A busca pela equidade</a:t>
            </a:r>
          </a:p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2 - Propriedade e compartilhamento</a:t>
            </a:r>
          </a:p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3 - Um exemplo da voluntariedade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4071F01-03B8-94E9-CAEF-52A9F6076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84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5" grpId="0"/>
      <p:bldP spid="51" grpId="0" animBg="1"/>
      <p:bldP spid="53" grpId="0" animBg="1"/>
      <p:bldP spid="37" grpId="0"/>
      <p:bldP spid="55" grpId="0" animBg="1"/>
      <p:bldP spid="57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94218-7592-1094-076E-8A9E183D6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CEC81A6F-77DF-E76C-061F-F605B2BB2CD8}"/>
              </a:ext>
            </a:extLst>
          </p:cNvPr>
          <p:cNvSpPr/>
          <p:nvPr/>
        </p:nvSpPr>
        <p:spPr>
          <a:xfrm>
            <a:off x="300178" y="1790488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33007BE-7871-7E0C-6082-DB677675D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INTRODUÇÃO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D62FD4-C014-18CD-E70C-F2F61101B6CA}"/>
              </a:ext>
            </a:extLst>
          </p:cNvPr>
          <p:cNvSpPr txBox="1"/>
          <p:nvPr/>
        </p:nvSpPr>
        <p:spPr>
          <a:xfrm>
            <a:off x="612979" y="2040692"/>
            <a:ext cx="75440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Panton" panose="00000500000000000000" pitchFamily="2" charset="0"/>
              </a:rPr>
              <a:t>Nesta lição, veremos como o amor de Deus se manifesta numa igreja genuinamente cristã. Ele capacita a igreja a enxergar os mais necessitados e a buscar caminhos para que suas carências sejam atendidas. Esse amor, contudo, não é um mero sentimento humano. Em vez disso, ele é a expressão máxima da graça de Deus que foi derramada abundantemente nos corações daqueles que creem em Jesus. Somente através do amor de Deus o cristão aprende a ser solidário e generoso com aqueles que precisam ter suas necessidades supridas.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CCB4EFF-0979-E882-DBE7-79FB85E1A47D}"/>
              </a:ext>
            </a:extLst>
          </p:cNvPr>
          <p:cNvSpPr/>
          <p:nvPr/>
        </p:nvSpPr>
        <p:spPr>
          <a:xfrm>
            <a:off x="8434115" y="2357138"/>
            <a:ext cx="2355537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Panton Bold" panose="00000800000000000000" pitchFamily="2" charset="0"/>
              </a:rPr>
              <a:t>Igreja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F42F428F-359C-CE99-86C8-516AC11D3CD9}"/>
              </a:ext>
            </a:extLst>
          </p:cNvPr>
          <p:cNvSpPr/>
          <p:nvPr/>
        </p:nvSpPr>
        <p:spPr>
          <a:xfrm>
            <a:off x="8427857" y="3144610"/>
            <a:ext cx="2361795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Panton Bold" panose="00000800000000000000" pitchFamily="2" charset="0"/>
              </a:rPr>
              <a:t>Amor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1529176-9E9C-A65C-6E7E-0AA2BDF3718F}"/>
              </a:ext>
            </a:extLst>
          </p:cNvPr>
          <p:cNvSpPr/>
          <p:nvPr/>
        </p:nvSpPr>
        <p:spPr>
          <a:xfrm>
            <a:off x="8434115" y="3959971"/>
            <a:ext cx="2337388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Panton Bold" panose="00000800000000000000" pitchFamily="2" charset="0"/>
              </a:rPr>
              <a:t>Graça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F2C94B65-E490-8394-3B5D-3CC34DBC3578}"/>
              </a:ext>
            </a:extLst>
          </p:cNvPr>
          <p:cNvSpPr/>
          <p:nvPr/>
        </p:nvSpPr>
        <p:spPr>
          <a:xfrm>
            <a:off x="8452264" y="4761388"/>
            <a:ext cx="2337388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Panton Bold" panose="00000800000000000000" pitchFamily="2" charset="0"/>
              </a:rPr>
              <a:t>Solidariedade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511B91D-6F11-F61B-F01C-96A9B2AAC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8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 - O AMOR MANIFESTADO NA COMUNHÃO CRISTÃ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6776571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O AMOR MANIFESTADO NA COMUNHÃO CRISTÃ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725955-997D-686C-11D3-CAEF0A9D762B}"/>
              </a:ext>
            </a:extLst>
          </p:cNvPr>
          <p:cNvSpPr txBox="1"/>
          <p:nvPr/>
        </p:nvSpPr>
        <p:spPr>
          <a:xfrm>
            <a:off x="6792530" y="2459739"/>
            <a:ext cx="16490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Os desafios do crescimento.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Assim, vemos a Igreja de Jerusalém crescer em escala geométrica. Ela se multiplicava (At 6.7) e com isso os desafios também eram maiores. Como essa igreja, que até pouco tempo não passava de um pequeno número, se comportaria com o novo formato adquirido? </a:t>
            </a:r>
            <a:endParaRPr lang="pt-BR" sz="1400" dirty="0">
              <a:solidFill>
                <a:schemeClr val="bg1">
                  <a:lumMod val="65000"/>
                </a:schemeClr>
              </a:solidFill>
              <a:latin typeface="Panton" panose="00000500000000000000" pitchFamily="2" charset="0"/>
            </a:endParaRP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1B681CEE-21F3-E5C5-233A-CA3220BBCEAC}"/>
              </a:ext>
            </a:extLst>
          </p:cNvPr>
          <p:cNvSpPr txBox="1">
            <a:spLocks/>
          </p:cNvSpPr>
          <p:nvPr/>
        </p:nvSpPr>
        <p:spPr>
          <a:xfrm>
            <a:off x="8524572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O AMOR MANIFESTADO NA COMUNHÃO CRISTÃ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1718742-6149-38D8-122E-1C84480BCC0F}"/>
              </a:ext>
            </a:extLst>
          </p:cNvPr>
          <p:cNvSpPr txBox="1"/>
          <p:nvPr/>
        </p:nvSpPr>
        <p:spPr>
          <a:xfrm>
            <a:off x="8614987" y="2459739"/>
            <a:ext cx="16043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3 - A vida interior.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A expressão “era um o coração e a alma” (At 4.32) mostra a igreja em sua essência, revelando sua união interna. O Espírito Santo capacitou poderosamente os cristãos para cumprir a missão fora da igreja (At 1.8), para a tarefa do evangelismo (At 4.31,33; 8.6,7), mantendo os...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623456" y="2459740"/>
            <a:ext cx="5694218" cy="379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50" dirty="0">
                <a:latin typeface="Panton Bold" panose="00000800000000000000" pitchFamily="2" charset="0"/>
              </a:rPr>
              <a:t>1 - O crescimento da Igreja Cristã. </a:t>
            </a:r>
            <a:r>
              <a:rPr lang="pt-BR" sz="1850" dirty="0">
                <a:latin typeface="Panton" panose="00000500000000000000" pitchFamily="2" charset="0"/>
              </a:rPr>
              <a:t>Nesse ponto de sua narrativa, Lucas se refere à igreja como a “multidão dos que criam” (v.32). Essa expressão pode ser entendida com o sentido de um “grande número” ou “assembleia”. A Igreja que havia começado com 120 discípulos, agora é uma grande multidão. Uma igreja pequena possui a mesma natureza e essência de uma igreja grande. Assim como uma igreja grande, uma pequena igreja também enfrenta seus problemas e desafios. Contudo, os desafios e problemas de um grande povo são maiores em proporção em relação a uma pequena. Eles se tornam mais complexos e, portanto, mais desafiadores.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DEE64D5-EAFB-9684-D518-C987338DA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65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15650</TotalTime>
  <Words>2746</Words>
  <Application>Microsoft Office PowerPoint</Application>
  <PresentationFormat>Widescreen</PresentationFormat>
  <Paragraphs>126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Panton Black</vt:lpstr>
      <vt:lpstr>Arial</vt:lpstr>
      <vt:lpstr>Panton</vt:lpstr>
      <vt:lpstr>Calibri</vt:lpstr>
      <vt:lpstr>Panton Bold</vt:lpstr>
      <vt:lpstr>Panton ExtraBold</vt:lpstr>
      <vt:lpstr>Calibri Light</vt:lpstr>
      <vt:lpstr>Tema do Office</vt:lpstr>
      <vt:lpstr>Uma Igreja  cheia DE AMOR</vt:lpstr>
      <vt:lpstr>TEXTO ÁUREO</vt:lpstr>
      <vt:lpstr>TEXTO ÁUREO</vt:lpstr>
      <vt:lpstr>Apresentação do PowerPoint</vt:lpstr>
      <vt:lpstr>LEITURA BÍBLICA EM CLASSE</vt:lpstr>
      <vt:lpstr>OBJETIVOS</vt:lpstr>
      <vt:lpstr>RESUMO DOS PONTOS E SUBPONTOS</vt:lpstr>
      <vt:lpstr>INTRODUÇÃO</vt:lpstr>
      <vt:lpstr>I - O AMOR MANIFESTADO NA COMUNHÃO CRISTÃ</vt:lpstr>
      <vt:lpstr>I - O AMOR MANIFESTADO NA COMUNHÃO CRISTÃ</vt:lpstr>
      <vt:lpstr>I - O AMOR MANIFESTADO NA COMUNHÃO CRISTÃ</vt:lpstr>
      <vt:lpstr>II - O AMOR COMO MANIFESTAÇÃO DA GRAÇA</vt:lpstr>
      <vt:lpstr>II - O AMOR COMO MANIFESTAÇÃO DA GRAÇA</vt:lpstr>
      <vt:lpstr>III - A MANIFESTAÇÃO DO AMOR NA SOLIDARIEDADE CRISTÃ</vt:lpstr>
      <vt:lpstr>III - A MANIFESTAÇÃO DO AMOR NA SOLIDARIEDADE CRISTÃ</vt:lpstr>
      <vt:lpstr>III - A MANIFESTAÇÃO DO AMOR NA SOLIDARIEDADE CRISTÃ</vt:lpstr>
      <vt:lpstr>CONCLUSÃO</vt:lpstr>
      <vt:lpstr>QUESTIONÁRIO</vt:lpstr>
      <vt:lpstr>QUESTIONÁRIO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ILUMINAÇÃO ESPIRITUAL DO CRENTE</dc:title>
  <dc:creator>Daladier Lima Santos</dc:creator>
  <cp:lastModifiedBy>Daladier Lima Santos</cp:lastModifiedBy>
  <cp:revision>34</cp:revision>
  <dcterms:created xsi:type="dcterms:W3CDTF">2020-04-19T11:00:48Z</dcterms:created>
  <dcterms:modified xsi:type="dcterms:W3CDTF">2025-08-02T21:51:30Z</dcterms:modified>
</cp:coreProperties>
</file>