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0"/>
  </p:notesMasterIdLst>
  <p:sldIdLst>
    <p:sldId id="375" r:id="rId2"/>
    <p:sldId id="479" r:id="rId3"/>
    <p:sldId id="480" r:id="rId4"/>
    <p:sldId id="481" r:id="rId5"/>
    <p:sldId id="321" r:id="rId6"/>
    <p:sldId id="515" r:id="rId7"/>
    <p:sldId id="516" r:id="rId8"/>
    <p:sldId id="487" r:id="rId9"/>
    <p:sldId id="488" r:id="rId10"/>
    <p:sldId id="489" r:id="rId11"/>
    <p:sldId id="517" r:id="rId12"/>
    <p:sldId id="518" r:id="rId13"/>
    <p:sldId id="519" r:id="rId14"/>
    <p:sldId id="520" r:id="rId15"/>
    <p:sldId id="521" r:id="rId16"/>
    <p:sldId id="496" r:id="rId17"/>
    <p:sldId id="497" r:id="rId18"/>
    <p:sldId id="514" r:id="rId19"/>
  </p:sldIdLst>
  <p:sldSz cx="12192000" cy="6858000"/>
  <p:notesSz cx="6858000" cy="9144000"/>
  <p:embeddedFontLst>
    <p:embeddedFont>
      <p:font typeface="Panton" panose="00000500000000000000" pitchFamily="2" charset="0"/>
      <p:regular r:id="rId21"/>
    </p:embeddedFont>
    <p:embeddedFont>
      <p:font typeface="Panton Black" panose="00000A00000000000000" pitchFamily="2" charset="0"/>
      <p:bold r:id="rId22"/>
    </p:embeddedFont>
    <p:embeddedFont>
      <p:font typeface="Panton Bold" panose="00000800000000000000" pitchFamily="2" charset="0"/>
      <p:bold r:id="rId23"/>
    </p:embeddedFont>
    <p:embeddedFont>
      <p:font typeface="Panton ExtraBold" panose="00000900000000000000" pitchFamily="2" charset="0"/>
      <p:bold r:id="rId24"/>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E9B616"/>
    <a:srgbClr val="D7C963"/>
    <a:srgbClr val="F5D345"/>
    <a:srgbClr val="FFEA8F"/>
    <a:srgbClr val="FFD93A"/>
    <a:srgbClr val="FFDF5C"/>
    <a:srgbClr val="CC410E"/>
    <a:srgbClr val="A18D32"/>
    <a:srgbClr val="F370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BCDB1F-69D8-4502-8959-0A6FCC66DE2F}" v="127" dt="2025-07-15T00:40:07.68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40" autoAdjust="0"/>
    <p:restoredTop sz="94660"/>
  </p:normalViewPr>
  <p:slideViewPr>
    <p:cSldViewPr snapToGrid="0">
      <p:cViewPr varScale="1">
        <p:scale>
          <a:sx n="61" d="100"/>
          <a:sy n="61" d="100"/>
        </p:scale>
        <p:origin x="113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adier Lima Santos" userId="0434de8674cb0d30" providerId="LiveId" clId="{D1BCDB1F-69D8-4502-8959-0A6FCC66DE2F}"/>
    <pc:docChg chg="undo custSel addSld delSld modSld">
      <pc:chgData name="Daladier Lima Santos" userId="0434de8674cb0d30" providerId="LiveId" clId="{D1BCDB1F-69D8-4502-8959-0A6FCC66DE2F}" dt="2025-07-15T00:41:07.973" v="281" actId="255"/>
      <pc:docMkLst>
        <pc:docMk/>
      </pc:docMkLst>
      <pc:sldChg chg="modSp">
        <pc:chgData name="Daladier Lima Santos" userId="0434de8674cb0d30" providerId="LiveId" clId="{D1BCDB1F-69D8-4502-8959-0A6FCC66DE2F}" dt="2025-07-15T00:13:42.592" v="33"/>
        <pc:sldMkLst>
          <pc:docMk/>
          <pc:sldMk cId="2821517358" sldId="321"/>
        </pc:sldMkLst>
        <pc:spChg chg="mod">
          <ac:chgData name="Daladier Lima Santos" userId="0434de8674cb0d30" providerId="LiveId" clId="{D1BCDB1F-69D8-4502-8959-0A6FCC66DE2F}" dt="2025-07-15T00:13:27.148" v="31"/>
          <ac:spMkLst>
            <pc:docMk/>
            <pc:sldMk cId="2821517358" sldId="321"/>
            <ac:spMk id="5" creationId="{0823D7C2-6D80-8F1E-715C-0ED61A3A13C1}"/>
          </ac:spMkLst>
        </pc:spChg>
        <pc:spChg chg="mod">
          <ac:chgData name="Daladier Lima Santos" userId="0434de8674cb0d30" providerId="LiveId" clId="{D1BCDB1F-69D8-4502-8959-0A6FCC66DE2F}" dt="2025-07-15T00:13:42.592" v="33"/>
          <ac:spMkLst>
            <pc:docMk/>
            <pc:sldMk cId="2821517358" sldId="321"/>
            <ac:spMk id="36" creationId="{BDB7E470-0E5B-CA82-6AEB-F711BDB7C232}"/>
          </ac:spMkLst>
        </pc:spChg>
        <pc:spChg chg="mod">
          <ac:chgData name="Daladier Lima Santos" userId="0434de8674cb0d30" providerId="LiveId" clId="{D1BCDB1F-69D8-4502-8959-0A6FCC66DE2F}" dt="2025-07-15T00:13:34.757" v="32"/>
          <ac:spMkLst>
            <pc:docMk/>
            <pc:sldMk cId="2821517358" sldId="321"/>
            <ac:spMk id="37" creationId="{E70E4088-E97A-1486-DC75-A0B9D837CBD2}"/>
          </ac:spMkLst>
        </pc:spChg>
      </pc:sldChg>
      <pc:sldChg chg="modSp mod">
        <pc:chgData name="Daladier Lima Santos" userId="0434de8674cb0d30" providerId="LiveId" clId="{D1BCDB1F-69D8-4502-8959-0A6FCC66DE2F}" dt="2025-07-15T00:36:46.416" v="237" actId="3062"/>
        <pc:sldMkLst>
          <pc:docMk/>
          <pc:sldMk cId="3816625619" sldId="375"/>
        </pc:sldMkLst>
        <pc:spChg chg="mod">
          <ac:chgData name="Daladier Lima Santos" userId="0434de8674cb0d30" providerId="LiveId" clId="{D1BCDB1F-69D8-4502-8959-0A6FCC66DE2F}" dt="2025-07-15T00:10:55.575" v="5" actId="20577"/>
          <ac:spMkLst>
            <pc:docMk/>
            <pc:sldMk cId="3816625619" sldId="375"/>
            <ac:spMk id="5" creationId="{3C2A3371-23EB-00A1-2BCE-FCF3C1943DE7}"/>
          </ac:spMkLst>
        </pc:spChg>
        <pc:spChg chg="mod">
          <ac:chgData name="Daladier Lima Santos" userId="0434de8674cb0d30" providerId="LiveId" clId="{D1BCDB1F-69D8-4502-8959-0A6FCC66DE2F}" dt="2025-07-15T00:36:37.364" v="234" actId="207"/>
          <ac:spMkLst>
            <pc:docMk/>
            <pc:sldMk cId="3816625619" sldId="375"/>
            <ac:spMk id="10" creationId="{503D677A-157D-7222-3900-3EE83251F6DA}"/>
          </ac:spMkLst>
        </pc:spChg>
        <pc:spChg chg="mod">
          <ac:chgData name="Daladier Lima Santos" userId="0434de8674cb0d30" providerId="LiveId" clId="{D1BCDB1F-69D8-4502-8959-0A6FCC66DE2F}" dt="2025-07-15T00:36:46.416" v="237" actId="3062"/>
          <ac:spMkLst>
            <pc:docMk/>
            <pc:sldMk cId="3816625619" sldId="375"/>
            <ac:spMk id="16" creationId="{CB554169-CB08-4B92-A1EE-27A5D20D150E}"/>
          </ac:spMkLst>
        </pc:spChg>
      </pc:sldChg>
      <pc:sldChg chg="modSp mod">
        <pc:chgData name="Daladier Lima Santos" userId="0434de8674cb0d30" providerId="LiveId" clId="{D1BCDB1F-69D8-4502-8959-0A6FCC66DE2F}" dt="2025-07-15T00:12:55.228" v="28"/>
        <pc:sldMkLst>
          <pc:docMk/>
          <pc:sldMk cId="239925401" sldId="479"/>
        </pc:sldMkLst>
        <pc:spChg chg="mod">
          <ac:chgData name="Daladier Lima Santos" userId="0434de8674cb0d30" providerId="LiveId" clId="{D1BCDB1F-69D8-4502-8959-0A6FCC66DE2F}" dt="2025-07-15T00:11:48.847" v="21" actId="2711"/>
          <ac:spMkLst>
            <pc:docMk/>
            <pc:sldMk cId="239925401" sldId="479"/>
            <ac:spMk id="6" creationId="{8D0EC274-1820-31E0-0282-D178024D0BFB}"/>
          </ac:spMkLst>
        </pc:spChg>
        <pc:spChg chg="mod">
          <ac:chgData name="Daladier Lima Santos" userId="0434de8674cb0d30" providerId="LiveId" clId="{D1BCDB1F-69D8-4502-8959-0A6FCC66DE2F}" dt="2025-07-15T00:12:55.228" v="28"/>
          <ac:spMkLst>
            <pc:docMk/>
            <pc:sldMk cId="239925401" sldId="479"/>
            <ac:spMk id="10" creationId="{EBAADCA0-0665-3DC2-A843-BDC7AA509634}"/>
          </ac:spMkLst>
        </pc:spChg>
        <pc:spChg chg="mod">
          <ac:chgData name="Daladier Lima Santos" userId="0434de8674cb0d30" providerId="LiveId" clId="{D1BCDB1F-69D8-4502-8959-0A6FCC66DE2F}" dt="2025-07-15T00:11:13.392" v="18" actId="20577"/>
          <ac:spMkLst>
            <pc:docMk/>
            <pc:sldMk cId="239925401" sldId="479"/>
            <ac:spMk id="20" creationId="{B10409FB-5B30-4C95-B082-6FEFDD711F24}"/>
          </ac:spMkLst>
        </pc:spChg>
      </pc:sldChg>
      <pc:sldChg chg="modSp mod">
        <pc:chgData name="Daladier Lima Santos" userId="0434de8674cb0d30" providerId="LiveId" clId="{D1BCDB1F-69D8-4502-8959-0A6FCC66DE2F}" dt="2025-07-15T00:13:00.447" v="29"/>
        <pc:sldMkLst>
          <pc:docMk/>
          <pc:sldMk cId="1587091654" sldId="480"/>
        </pc:sldMkLst>
        <pc:spChg chg="mod">
          <ac:chgData name="Daladier Lima Santos" userId="0434de8674cb0d30" providerId="LiveId" clId="{D1BCDB1F-69D8-4502-8959-0A6FCC66DE2F}" dt="2025-07-15T00:12:03.452" v="22"/>
          <ac:spMkLst>
            <pc:docMk/>
            <pc:sldMk cId="1587091654" sldId="480"/>
            <ac:spMk id="6" creationId="{8D0EC274-1820-31E0-0282-D178024D0BFB}"/>
          </ac:spMkLst>
        </pc:spChg>
        <pc:spChg chg="mod">
          <ac:chgData name="Daladier Lima Santos" userId="0434de8674cb0d30" providerId="LiveId" clId="{D1BCDB1F-69D8-4502-8959-0A6FCC66DE2F}" dt="2025-07-15T00:13:00.447" v="29"/>
          <ac:spMkLst>
            <pc:docMk/>
            <pc:sldMk cId="1587091654" sldId="480"/>
            <ac:spMk id="10" creationId="{EBAADCA0-0665-3DC2-A843-BDC7AA509634}"/>
          </ac:spMkLst>
        </pc:spChg>
        <pc:spChg chg="mod">
          <ac:chgData name="Daladier Lima Santos" userId="0434de8674cb0d30" providerId="LiveId" clId="{D1BCDB1F-69D8-4502-8959-0A6FCC66DE2F}" dt="2025-07-15T00:12:28.575" v="26"/>
          <ac:spMkLst>
            <pc:docMk/>
            <pc:sldMk cId="1587091654" sldId="480"/>
            <ac:spMk id="20" creationId="{B10409FB-5B30-4C95-B082-6FEFDD711F24}"/>
          </ac:spMkLst>
        </pc:spChg>
      </pc:sldChg>
      <pc:sldChg chg="modSp mod">
        <pc:chgData name="Daladier Lima Santos" userId="0434de8674cb0d30" providerId="LiveId" clId="{D1BCDB1F-69D8-4502-8959-0A6FCC66DE2F}" dt="2025-07-15T00:13:04.398" v="30"/>
        <pc:sldMkLst>
          <pc:docMk/>
          <pc:sldMk cId="1148114720" sldId="481"/>
        </pc:sldMkLst>
        <pc:spChg chg="mod">
          <ac:chgData name="Daladier Lima Santos" userId="0434de8674cb0d30" providerId="LiveId" clId="{D1BCDB1F-69D8-4502-8959-0A6FCC66DE2F}" dt="2025-07-15T00:13:04.398" v="30"/>
          <ac:spMkLst>
            <pc:docMk/>
            <pc:sldMk cId="1148114720" sldId="481"/>
            <ac:spMk id="10" creationId="{EBAADCA0-0665-3DC2-A843-BDC7AA509634}"/>
          </ac:spMkLst>
        </pc:spChg>
        <pc:spChg chg="mod">
          <ac:chgData name="Daladier Lima Santos" userId="0434de8674cb0d30" providerId="LiveId" clId="{D1BCDB1F-69D8-4502-8959-0A6FCC66DE2F}" dt="2025-07-15T00:12:12.429" v="23"/>
          <ac:spMkLst>
            <pc:docMk/>
            <pc:sldMk cId="1148114720" sldId="481"/>
            <ac:spMk id="15" creationId="{656F61CB-3CF3-29B4-D336-094992C51700}"/>
          </ac:spMkLst>
        </pc:spChg>
        <pc:spChg chg="mod">
          <ac:chgData name="Daladier Lima Santos" userId="0434de8674cb0d30" providerId="LiveId" clId="{D1BCDB1F-69D8-4502-8959-0A6FCC66DE2F}" dt="2025-07-15T00:12:36.456" v="27"/>
          <ac:spMkLst>
            <pc:docMk/>
            <pc:sldMk cId="1148114720" sldId="481"/>
            <ac:spMk id="20" creationId="{B10409FB-5B30-4C95-B082-6FEFDD711F24}"/>
          </ac:spMkLst>
        </pc:spChg>
      </pc:sldChg>
      <pc:sldChg chg="modSp mod">
        <pc:chgData name="Daladier Lima Santos" userId="0434de8674cb0d30" providerId="LiveId" clId="{D1BCDB1F-69D8-4502-8959-0A6FCC66DE2F}" dt="2025-07-15T00:24:10.827" v="112" actId="207"/>
        <pc:sldMkLst>
          <pc:docMk/>
          <pc:sldMk cId="1771265591" sldId="487"/>
        </pc:sldMkLst>
        <pc:spChg chg="mod">
          <ac:chgData name="Daladier Lima Santos" userId="0434de8674cb0d30" providerId="LiveId" clId="{D1BCDB1F-69D8-4502-8959-0A6FCC66DE2F}" dt="2025-07-15T00:20:50.227" v="85"/>
          <ac:spMkLst>
            <pc:docMk/>
            <pc:sldMk cId="1771265591" sldId="487"/>
            <ac:spMk id="5" creationId="{D1CF6B30-EC2A-E08C-2548-CDA09B446B66}"/>
          </ac:spMkLst>
        </pc:spChg>
        <pc:spChg chg="mod">
          <ac:chgData name="Daladier Lima Santos" userId="0434de8674cb0d30" providerId="LiveId" clId="{D1BCDB1F-69D8-4502-8959-0A6FCC66DE2F}" dt="2025-07-15T00:17:55.714" v="67"/>
          <ac:spMkLst>
            <pc:docMk/>
            <pc:sldMk cId="1771265591" sldId="487"/>
            <ac:spMk id="16" creationId="{CB554169-CB08-4B92-A1EE-27A5D20D150E}"/>
          </ac:spMkLst>
        </pc:spChg>
        <pc:spChg chg="mod">
          <ac:chgData name="Daladier Lima Santos" userId="0434de8674cb0d30" providerId="LiveId" clId="{D1BCDB1F-69D8-4502-8959-0A6FCC66DE2F}" dt="2025-07-15T00:23:02.347" v="102"/>
          <ac:spMkLst>
            <pc:docMk/>
            <pc:sldMk cId="1771265591" sldId="487"/>
            <ac:spMk id="18" creationId="{A6725955-997D-686C-11D3-CAEF0A9D762B}"/>
          </ac:spMkLst>
        </pc:spChg>
        <pc:spChg chg="mod">
          <ac:chgData name="Daladier Lima Santos" userId="0434de8674cb0d30" providerId="LiveId" clId="{D1BCDB1F-69D8-4502-8959-0A6FCC66DE2F}" dt="2025-07-15T00:18:38.519" v="75" actId="255"/>
          <ac:spMkLst>
            <pc:docMk/>
            <pc:sldMk cId="1771265591" sldId="487"/>
            <ac:spMk id="20" creationId="{B10409FB-5B30-4C95-B082-6FEFDD711F24}"/>
          </ac:spMkLst>
        </pc:spChg>
        <pc:spChg chg="mod">
          <ac:chgData name="Daladier Lima Santos" userId="0434de8674cb0d30" providerId="LiveId" clId="{D1BCDB1F-69D8-4502-8959-0A6FCC66DE2F}" dt="2025-07-15T00:20:57.497" v="86"/>
          <ac:spMkLst>
            <pc:docMk/>
            <pc:sldMk cId="1771265591" sldId="487"/>
            <ac:spMk id="21" creationId="{1B681CEE-21F3-E5C5-233A-CA3220BBCEAC}"/>
          </ac:spMkLst>
        </pc:spChg>
        <pc:spChg chg="mod">
          <ac:chgData name="Daladier Lima Santos" userId="0434de8674cb0d30" providerId="LiveId" clId="{D1BCDB1F-69D8-4502-8959-0A6FCC66DE2F}" dt="2025-07-15T00:24:10.827" v="112" actId="207"/>
          <ac:spMkLst>
            <pc:docMk/>
            <pc:sldMk cId="1771265591" sldId="487"/>
            <ac:spMk id="22" creationId="{F1718742-6149-38D8-122E-1C84480BCC0F}"/>
          </ac:spMkLst>
        </pc:spChg>
      </pc:sldChg>
      <pc:sldChg chg="modSp mod">
        <pc:chgData name="Daladier Lima Santos" userId="0434de8674cb0d30" providerId="LiveId" clId="{D1BCDB1F-69D8-4502-8959-0A6FCC66DE2F}" dt="2025-07-15T00:24:19.021" v="113"/>
        <pc:sldMkLst>
          <pc:docMk/>
          <pc:sldMk cId="2461729911" sldId="488"/>
        </pc:sldMkLst>
        <pc:spChg chg="mod">
          <ac:chgData name="Daladier Lima Santos" userId="0434de8674cb0d30" providerId="LiveId" clId="{D1BCDB1F-69D8-4502-8959-0A6FCC66DE2F}" dt="2025-07-15T00:18:00.495" v="68"/>
          <ac:spMkLst>
            <pc:docMk/>
            <pc:sldMk cId="2461729911" sldId="488"/>
            <ac:spMk id="5" creationId="{D1CF6B30-EC2A-E08C-2548-CDA09B446B66}"/>
          </ac:spMkLst>
        </pc:spChg>
        <pc:spChg chg="mod">
          <ac:chgData name="Daladier Lima Santos" userId="0434de8674cb0d30" providerId="LiveId" clId="{D1BCDB1F-69D8-4502-8959-0A6FCC66DE2F}" dt="2025-07-15T00:21:13.975" v="88"/>
          <ac:spMkLst>
            <pc:docMk/>
            <pc:sldMk cId="2461729911" sldId="488"/>
            <ac:spMk id="16" creationId="{CB554169-CB08-4B92-A1EE-27A5D20D150E}"/>
          </ac:spMkLst>
        </pc:spChg>
        <pc:spChg chg="mod">
          <ac:chgData name="Daladier Lima Santos" userId="0434de8674cb0d30" providerId="LiveId" clId="{D1BCDB1F-69D8-4502-8959-0A6FCC66DE2F}" dt="2025-07-15T00:19:03.594" v="78" actId="2711"/>
          <ac:spMkLst>
            <pc:docMk/>
            <pc:sldMk cId="2461729911" sldId="488"/>
            <ac:spMk id="18" creationId="{A6725955-997D-686C-11D3-CAEF0A9D762B}"/>
          </ac:spMkLst>
        </pc:spChg>
        <pc:spChg chg="mod">
          <ac:chgData name="Daladier Lima Santos" userId="0434de8674cb0d30" providerId="LiveId" clId="{D1BCDB1F-69D8-4502-8959-0A6FCC66DE2F}" dt="2025-07-15T00:23:44.880" v="106" actId="255"/>
          <ac:spMkLst>
            <pc:docMk/>
            <pc:sldMk cId="2461729911" sldId="488"/>
            <ac:spMk id="20" creationId="{B10409FB-5B30-4C95-B082-6FEFDD711F24}"/>
          </ac:spMkLst>
        </pc:spChg>
        <pc:spChg chg="mod">
          <ac:chgData name="Daladier Lima Santos" userId="0434de8674cb0d30" providerId="LiveId" clId="{D1BCDB1F-69D8-4502-8959-0A6FCC66DE2F}" dt="2025-07-15T00:21:16.849" v="89"/>
          <ac:spMkLst>
            <pc:docMk/>
            <pc:sldMk cId="2461729911" sldId="488"/>
            <ac:spMk id="21" creationId="{1B681CEE-21F3-E5C5-233A-CA3220BBCEAC}"/>
          </ac:spMkLst>
        </pc:spChg>
        <pc:spChg chg="mod">
          <ac:chgData name="Daladier Lima Santos" userId="0434de8674cb0d30" providerId="LiveId" clId="{D1BCDB1F-69D8-4502-8959-0A6FCC66DE2F}" dt="2025-07-15T00:24:19.021" v="113"/>
          <ac:spMkLst>
            <pc:docMk/>
            <pc:sldMk cId="2461729911" sldId="488"/>
            <ac:spMk id="22" creationId="{F1718742-6149-38D8-122E-1C84480BCC0F}"/>
          </ac:spMkLst>
        </pc:spChg>
      </pc:sldChg>
      <pc:sldChg chg="modSp mod">
        <pc:chgData name="Daladier Lima Santos" userId="0434de8674cb0d30" providerId="LiveId" clId="{D1BCDB1F-69D8-4502-8959-0A6FCC66DE2F}" dt="2025-07-15T00:39:35.139" v="261" actId="207"/>
        <pc:sldMkLst>
          <pc:docMk/>
          <pc:sldMk cId="461812317" sldId="489"/>
        </pc:sldMkLst>
        <pc:spChg chg="mod">
          <ac:chgData name="Daladier Lima Santos" userId="0434de8674cb0d30" providerId="LiveId" clId="{D1BCDB1F-69D8-4502-8959-0A6FCC66DE2F}" dt="2025-07-15T00:20:00.062" v="84" actId="1038"/>
          <ac:spMkLst>
            <pc:docMk/>
            <pc:sldMk cId="461812317" sldId="489"/>
            <ac:spMk id="5" creationId="{D1CF6B30-EC2A-E08C-2548-CDA09B446B66}"/>
          </ac:spMkLst>
        </pc:spChg>
        <pc:spChg chg="mod">
          <ac:chgData name="Daladier Lima Santos" userId="0434de8674cb0d30" providerId="LiveId" clId="{D1BCDB1F-69D8-4502-8959-0A6FCC66DE2F}" dt="2025-07-15T00:21:27.518" v="91"/>
          <ac:spMkLst>
            <pc:docMk/>
            <pc:sldMk cId="461812317" sldId="489"/>
            <ac:spMk id="16" creationId="{CB554169-CB08-4B92-A1EE-27A5D20D150E}"/>
          </ac:spMkLst>
        </pc:spChg>
        <pc:spChg chg="mod">
          <ac:chgData name="Daladier Lima Santos" userId="0434de8674cb0d30" providerId="LiveId" clId="{D1BCDB1F-69D8-4502-8959-0A6FCC66DE2F}" dt="2025-07-15T00:19:32.382" v="83" actId="1038"/>
          <ac:spMkLst>
            <pc:docMk/>
            <pc:sldMk cId="461812317" sldId="489"/>
            <ac:spMk id="18" creationId="{A6725955-997D-686C-11D3-CAEF0A9D762B}"/>
          </ac:spMkLst>
        </pc:spChg>
        <pc:spChg chg="mod">
          <ac:chgData name="Daladier Lima Santos" userId="0434de8674cb0d30" providerId="LiveId" clId="{D1BCDB1F-69D8-4502-8959-0A6FCC66DE2F}" dt="2025-07-15T00:39:35.139" v="261" actId="207"/>
          <ac:spMkLst>
            <pc:docMk/>
            <pc:sldMk cId="461812317" sldId="489"/>
            <ac:spMk id="20" creationId="{B10409FB-5B30-4C95-B082-6FEFDD711F24}"/>
          </ac:spMkLst>
        </pc:spChg>
        <pc:spChg chg="mod">
          <ac:chgData name="Daladier Lima Santos" userId="0434de8674cb0d30" providerId="LiveId" clId="{D1BCDB1F-69D8-4502-8959-0A6FCC66DE2F}" dt="2025-07-15T00:21:22.701" v="90"/>
          <ac:spMkLst>
            <pc:docMk/>
            <pc:sldMk cId="461812317" sldId="489"/>
            <ac:spMk id="21" creationId="{1B681CEE-21F3-E5C5-233A-CA3220BBCEAC}"/>
          </ac:spMkLst>
        </pc:spChg>
        <pc:spChg chg="mod">
          <ac:chgData name="Daladier Lima Santos" userId="0434de8674cb0d30" providerId="LiveId" clId="{D1BCDB1F-69D8-4502-8959-0A6FCC66DE2F}" dt="2025-07-15T00:22:46.361" v="101" actId="207"/>
          <ac:spMkLst>
            <pc:docMk/>
            <pc:sldMk cId="461812317" sldId="489"/>
            <ac:spMk id="22" creationId="{F1718742-6149-38D8-122E-1C84480BCC0F}"/>
          </ac:spMkLst>
        </pc:spChg>
      </pc:sldChg>
      <pc:sldChg chg="delSp modSp mod delAnim">
        <pc:chgData name="Daladier Lima Santos" userId="0434de8674cb0d30" providerId="LiveId" clId="{D1BCDB1F-69D8-4502-8959-0A6FCC66DE2F}" dt="2025-07-15T00:33:10.917" v="195" actId="20577"/>
        <pc:sldMkLst>
          <pc:docMk/>
          <pc:sldMk cId="559887148" sldId="496"/>
        </pc:sldMkLst>
        <pc:spChg chg="mod">
          <ac:chgData name="Daladier Lima Santos" userId="0434de8674cb0d30" providerId="LiveId" clId="{D1BCDB1F-69D8-4502-8959-0A6FCC66DE2F}" dt="2025-07-15T00:32:49.135" v="175"/>
          <ac:spMkLst>
            <pc:docMk/>
            <pc:sldMk cId="559887148" sldId="496"/>
            <ac:spMk id="2" creationId="{D16AFCDD-05D7-887C-427F-3CD4823153EC}"/>
          </ac:spMkLst>
        </pc:spChg>
        <pc:spChg chg="del">
          <ac:chgData name="Daladier Lima Santos" userId="0434de8674cb0d30" providerId="LiveId" clId="{D1BCDB1F-69D8-4502-8959-0A6FCC66DE2F}" dt="2025-07-15T00:32:53.445" v="176" actId="478"/>
          <ac:spMkLst>
            <pc:docMk/>
            <pc:sldMk cId="559887148" sldId="496"/>
            <ac:spMk id="4" creationId="{DAE094C2-49F4-6A99-13AF-ADB569500D8B}"/>
          </ac:spMkLst>
        </pc:spChg>
        <pc:spChg chg="mod">
          <ac:chgData name="Daladier Lima Santos" userId="0434de8674cb0d30" providerId="LiveId" clId="{D1BCDB1F-69D8-4502-8959-0A6FCC66DE2F}" dt="2025-07-15T00:33:07.611" v="193"/>
          <ac:spMkLst>
            <pc:docMk/>
            <pc:sldMk cId="559887148" sldId="496"/>
            <ac:spMk id="5" creationId="{16D60B6C-4B6D-5CEC-C0A6-6250290C2191}"/>
          </ac:spMkLst>
        </pc:spChg>
        <pc:spChg chg="mod">
          <ac:chgData name="Daladier Lima Santos" userId="0434de8674cb0d30" providerId="LiveId" clId="{D1BCDB1F-69D8-4502-8959-0A6FCC66DE2F}" dt="2025-07-15T00:33:10.917" v="195" actId="20577"/>
          <ac:spMkLst>
            <pc:docMk/>
            <pc:sldMk cId="559887148" sldId="496"/>
            <ac:spMk id="6" creationId="{25003EFA-B31A-DCF1-577F-060C7AEB8E52}"/>
          </ac:spMkLst>
        </pc:spChg>
        <pc:spChg chg="del">
          <ac:chgData name="Daladier Lima Santos" userId="0434de8674cb0d30" providerId="LiveId" clId="{D1BCDB1F-69D8-4502-8959-0A6FCC66DE2F}" dt="2025-07-15T00:32:55.203" v="177" actId="478"/>
          <ac:spMkLst>
            <pc:docMk/>
            <pc:sldMk cId="559887148" sldId="496"/>
            <ac:spMk id="7" creationId="{4E91F488-25F8-F753-1579-9B4F82B4FDF1}"/>
          </ac:spMkLst>
        </pc:spChg>
      </pc:sldChg>
      <pc:sldChg chg="addSp delSp modSp mod delAnim modAnim">
        <pc:chgData name="Daladier Lima Santos" userId="0434de8674cb0d30" providerId="LiveId" clId="{D1BCDB1F-69D8-4502-8959-0A6FCC66DE2F}" dt="2025-07-15T00:35:11.801" v="212"/>
        <pc:sldMkLst>
          <pc:docMk/>
          <pc:sldMk cId="2447738290" sldId="497"/>
        </pc:sldMkLst>
        <pc:spChg chg="del mod">
          <ac:chgData name="Daladier Lima Santos" userId="0434de8674cb0d30" providerId="LiveId" clId="{D1BCDB1F-69D8-4502-8959-0A6FCC66DE2F}" dt="2025-07-15T00:33:56.686" v="200" actId="478"/>
          <ac:spMkLst>
            <pc:docMk/>
            <pc:sldMk cId="2447738290" sldId="497"/>
            <ac:spMk id="3" creationId="{848E5624-C2FA-0ADA-7661-FCEA559A68B9}"/>
          </ac:spMkLst>
        </pc:spChg>
        <pc:spChg chg="add mod">
          <ac:chgData name="Daladier Lima Santos" userId="0434de8674cb0d30" providerId="LiveId" clId="{D1BCDB1F-69D8-4502-8959-0A6FCC66DE2F}" dt="2025-07-15T00:34:32.501" v="206"/>
          <ac:spMkLst>
            <pc:docMk/>
            <pc:sldMk cId="2447738290" sldId="497"/>
            <ac:spMk id="4" creationId="{8945C80D-D5D3-4FF7-DD5B-F41FB65BAA9F}"/>
          </ac:spMkLst>
        </pc:spChg>
        <pc:spChg chg="mod">
          <ac:chgData name="Daladier Lima Santos" userId="0434de8674cb0d30" providerId="LiveId" clId="{D1BCDB1F-69D8-4502-8959-0A6FCC66DE2F}" dt="2025-07-15T00:33:47.074" v="198"/>
          <ac:spMkLst>
            <pc:docMk/>
            <pc:sldMk cId="2447738290" sldId="497"/>
            <ac:spMk id="5" creationId="{0823D7C2-6D80-8F1E-715C-0ED61A3A13C1}"/>
          </ac:spMkLst>
        </pc:spChg>
        <pc:spChg chg="add mod">
          <ac:chgData name="Daladier Lima Santos" userId="0434de8674cb0d30" providerId="LiveId" clId="{D1BCDB1F-69D8-4502-8959-0A6FCC66DE2F}" dt="2025-07-15T00:34:10.848" v="204" actId="20577"/>
          <ac:spMkLst>
            <pc:docMk/>
            <pc:sldMk cId="2447738290" sldId="497"/>
            <ac:spMk id="7" creationId="{37866B21-9474-95E5-E422-E9B3A64BB1A2}"/>
          </ac:spMkLst>
        </pc:spChg>
        <pc:spChg chg="del mod">
          <ac:chgData name="Daladier Lima Santos" userId="0434de8674cb0d30" providerId="LiveId" clId="{D1BCDB1F-69D8-4502-8959-0A6FCC66DE2F}" dt="2025-07-15T00:33:56.686" v="200" actId="478"/>
          <ac:spMkLst>
            <pc:docMk/>
            <pc:sldMk cId="2447738290" sldId="497"/>
            <ac:spMk id="8" creationId="{115D6FEC-1328-9EB1-DBD9-78C71F938D0E}"/>
          </ac:spMkLst>
        </pc:spChg>
        <pc:spChg chg="add mod">
          <ac:chgData name="Daladier Lima Santos" userId="0434de8674cb0d30" providerId="LiveId" clId="{D1BCDB1F-69D8-4502-8959-0A6FCC66DE2F}" dt="2025-07-15T00:35:11.801" v="212"/>
          <ac:spMkLst>
            <pc:docMk/>
            <pc:sldMk cId="2447738290" sldId="497"/>
            <ac:spMk id="9" creationId="{23107A65-9F90-4B98-1E10-2299851B824C}"/>
          </ac:spMkLst>
        </pc:spChg>
        <pc:spChg chg="add mod">
          <ac:chgData name="Daladier Lima Santos" userId="0434de8674cb0d30" providerId="LiveId" clId="{D1BCDB1F-69D8-4502-8959-0A6FCC66DE2F}" dt="2025-07-15T00:34:46.960" v="210" actId="20577"/>
          <ac:spMkLst>
            <pc:docMk/>
            <pc:sldMk cId="2447738290" sldId="497"/>
            <ac:spMk id="10" creationId="{478CE0A0-344A-7011-29EB-7850EA957E77}"/>
          </ac:spMkLst>
        </pc:spChg>
      </pc:sldChg>
      <pc:sldChg chg="delSp modSp mod delAnim">
        <pc:chgData name="Daladier Lima Santos" userId="0434de8674cb0d30" providerId="LiveId" clId="{D1BCDB1F-69D8-4502-8959-0A6FCC66DE2F}" dt="2025-07-15T00:36:00.604" v="232"/>
        <pc:sldMkLst>
          <pc:docMk/>
          <pc:sldMk cId="1446503609" sldId="514"/>
        </pc:sldMkLst>
        <pc:spChg chg="mod">
          <ac:chgData name="Daladier Lima Santos" userId="0434de8674cb0d30" providerId="LiveId" clId="{D1BCDB1F-69D8-4502-8959-0A6FCC66DE2F}" dt="2025-07-15T00:36:00.604" v="232"/>
          <ac:spMkLst>
            <pc:docMk/>
            <pc:sldMk cId="1446503609" sldId="514"/>
            <ac:spMk id="3" creationId="{848E5624-C2FA-0ADA-7661-FCEA559A68B9}"/>
          </ac:spMkLst>
        </pc:spChg>
        <pc:spChg chg="del">
          <ac:chgData name="Daladier Lima Santos" userId="0434de8674cb0d30" providerId="LiveId" clId="{D1BCDB1F-69D8-4502-8959-0A6FCC66DE2F}" dt="2025-07-15T00:35:38.154" v="217" actId="478"/>
          <ac:spMkLst>
            <pc:docMk/>
            <pc:sldMk cId="1446503609" sldId="514"/>
            <ac:spMk id="4" creationId="{D5C64C28-8968-A70D-D528-4F632EC5AC1B}"/>
          </ac:spMkLst>
        </pc:spChg>
        <pc:spChg chg="mod">
          <ac:chgData name="Daladier Lima Santos" userId="0434de8674cb0d30" providerId="LiveId" clId="{D1BCDB1F-69D8-4502-8959-0A6FCC66DE2F}" dt="2025-07-15T00:35:33.824" v="216"/>
          <ac:spMkLst>
            <pc:docMk/>
            <pc:sldMk cId="1446503609" sldId="514"/>
            <ac:spMk id="5" creationId="{0823D7C2-6D80-8F1E-715C-0ED61A3A13C1}"/>
          </ac:spMkLst>
        </pc:spChg>
        <pc:spChg chg="mod">
          <ac:chgData name="Daladier Lima Santos" userId="0434de8674cb0d30" providerId="LiveId" clId="{D1BCDB1F-69D8-4502-8959-0A6FCC66DE2F}" dt="2025-07-15T00:35:18.113" v="214" actId="20577"/>
          <ac:spMkLst>
            <pc:docMk/>
            <pc:sldMk cId="1446503609" sldId="514"/>
            <ac:spMk id="6" creationId="{7B76EC72-09E1-1B6F-820E-CAAE72828AE5}"/>
          </ac:spMkLst>
        </pc:spChg>
        <pc:spChg chg="del">
          <ac:chgData name="Daladier Lima Santos" userId="0434de8674cb0d30" providerId="LiveId" clId="{D1BCDB1F-69D8-4502-8959-0A6FCC66DE2F}" dt="2025-07-15T00:35:38.154" v="217" actId="478"/>
          <ac:spMkLst>
            <pc:docMk/>
            <pc:sldMk cId="1446503609" sldId="514"/>
            <ac:spMk id="7" creationId="{A7A942EE-1F21-C17C-1257-D3D592B5A134}"/>
          </ac:spMkLst>
        </pc:spChg>
        <pc:spChg chg="mod">
          <ac:chgData name="Daladier Lima Santos" userId="0434de8674cb0d30" providerId="LiveId" clId="{D1BCDB1F-69D8-4502-8959-0A6FCC66DE2F}" dt="2025-07-15T00:35:43.529" v="230" actId="1036"/>
          <ac:spMkLst>
            <pc:docMk/>
            <pc:sldMk cId="1446503609" sldId="514"/>
            <ac:spMk id="8" creationId="{115D6FEC-1328-9EB1-DBD9-78C71F938D0E}"/>
          </ac:spMkLst>
        </pc:spChg>
      </pc:sldChg>
      <pc:sldChg chg="modSp">
        <pc:chgData name="Daladier Lima Santos" userId="0434de8674cb0d30" providerId="LiveId" clId="{D1BCDB1F-69D8-4502-8959-0A6FCC66DE2F}" dt="2025-07-15T00:16:39.412" v="37"/>
        <pc:sldMkLst>
          <pc:docMk/>
          <pc:sldMk cId="1321984276" sldId="515"/>
        </pc:sldMkLst>
        <pc:spChg chg="mod">
          <ac:chgData name="Daladier Lima Santos" userId="0434de8674cb0d30" providerId="LiveId" clId="{D1BCDB1F-69D8-4502-8959-0A6FCC66DE2F}" dt="2025-07-15T00:16:24.110" v="35"/>
          <ac:spMkLst>
            <pc:docMk/>
            <pc:sldMk cId="1321984276" sldId="515"/>
            <ac:spMk id="5" creationId="{0823D7C2-6D80-8F1E-715C-0ED61A3A13C1}"/>
          </ac:spMkLst>
        </pc:spChg>
        <pc:spChg chg="mod">
          <ac:chgData name="Daladier Lima Santos" userId="0434de8674cb0d30" providerId="LiveId" clId="{D1BCDB1F-69D8-4502-8959-0A6FCC66DE2F}" dt="2025-07-15T00:16:39.412" v="37"/>
          <ac:spMkLst>
            <pc:docMk/>
            <pc:sldMk cId="1321984276" sldId="515"/>
            <ac:spMk id="36" creationId="{BDB7E470-0E5B-CA82-6AEB-F711BDB7C232}"/>
          </ac:spMkLst>
        </pc:spChg>
        <pc:spChg chg="mod">
          <ac:chgData name="Daladier Lima Santos" userId="0434de8674cb0d30" providerId="LiveId" clId="{D1BCDB1F-69D8-4502-8959-0A6FCC66DE2F}" dt="2025-07-15T00:16:31.791" v="36"/>
          <ac:spMkLst>
            <pc:docMk/>
            <pc:sldMk cId="1321984276" sldId="515"/>
            <ac:spMk id="37" creationId="{E70E4088-E97A-1486-DC75-A0B9D837CBD2}"/>
          </ac:spMkLst>
        </pc:spChg>
      </pc:sldChg>
      <pc:sldChg chg="modSp">
        <pc:chgData name="Daladier Lima Santos" userId="0434de8674cb0d30" providerId="LiveId" clId="{D1BCDB1F-69D8-4502-8959-0A6FCC66DE2F}" dt="2025-07-15T00:17:37.965" v="66" actId="20577"/>
        <pc:sldMkLst>
          <pc:docMk/>
          <pc:sldMk cId="64808345" sldId="516"/>
        </pc:sldMkLst>
        <pc:spChg chg="mod">
          <ac:chgData name="Daladier Lima Santos" userId="0434de8674cb0d30" providerId="LiveId" clId="{D1BCDB1F-69D8-4502-8959-0A6FCC66DE2F}" dt="2025-07-15T00:17:16.321" v="38"/>
          <ac:spMkLst>
            <pc:docMk/>
            <pc:sldMk cId="64808345" sldId="516"/>
            <ac:spMk id="5" creationId="{9DD62FD4-C014-18CD-E70C-F2F61101B6CA}"/>
          </ac:spMkLst>
        </pc:spChg>
        <pc:spChg chg="mod">
          <ac:chgData name="Daladier Lima Santos" userId="0434de8674cb0d30" providerId="LiveId" clId="{D1BCDB1F-69D8-4502-8959-0A6FCC66DE2F}" dt="2025-07-15T00:17:21.377" v="44" actId="20577"/>
          <ac:spMkLst>
            <pc:docMk/>
            <pc:sldMk cId="64808345" sldId="516"/>
            <ac:spMk id="6" creationId="{8CCB4EFF-0979-E882-DBE7-79FB85E1A47D}"/>
          </ac:spMkLst>
        </pc:spChg>
        <pc:spChg chg="mod">
          <ac:chgData name="Daladier Lima Santos" userId="0434de8674cb0d30" providerId="LiveId" clId="{D1BCDB1F-69D8-4502-8959-0A6FCC66DE2F}" dt="2025-07-15T00:17:25.318" v="50" actId="20577"/>
          <ac:spMkLst>
            <pc:docMk/>
            <pc:sldMk cId="64808345" sldId="516"/>
            <ac:spMk id="11" creationId="{F42F428F-359C-CE99-86C8-516AC11D3CD9}"/>
          </ac:spMkLst>
        </pc:spChg>
        <pc:spChg chg="mod">
          <ac:chgData name="Daladier Lima Santos" userId="0434de8674cb0d30" providerId="LiveId" clId="{D1BCDB1F-69D8-4502-8959-0A6FCC66DE2F}" dt="2025-07-15T00:17:32.376" v="58" actId="20577"/>
          <ac:spMkLst>
            <pc:docMk/>
            <pc:sldMk cId="64808345" sldId="516"/>
            <ac:spMk id="12" creationId="{B1529176-9E9C-A65C-6E7E-0AA2BDF3718F}"/>
          </ac:spMkLst>
        </pc:spChg>
        <pc:spChg chg="mod">
          <ac:chgData name="Daladier Lima Santos" userId="0434de8674cb0d30" providerId="LiveId" clId="{D1BCDB1F-69D8-4502-8959-0A6FCC66DE2F}" dt="2025-07-15T00:17:37.965" v="66" actId="20577"/>
          <ac:spMkLst>
            <pc:docMk/>
            <pc:sldMk cId="64808345" sldId="516"/>
            <ac:spMk id="13" creationId="{F2C94B65-E490-8394-3B5D-3CC34DBC3578}"/>
          </ac:spMkLst>
        </pc:spChg>
      </pc:sldChg>
      <pc:sldChg chg="modSp add mod">
        <pc:chgData name="Daladier Lima Santos" userId="0434de8674cb0d30" providerId="LiveId" clId="{D1BCDB1F-69D8-4502-8959-0A6FCC66DE2F}" dt="2025-07-15T00:40:26.779" v="279" actId="115"/>
        <pc:sldMkLst>
          <pc:docMk/>
          <pc:sldMk cId="828715797" sldId="517"/>
        </pc:sldMkLst>
        <pc:spChg chg="mod">
          <ac:chgData name="Daladier Lima Santos" userId="0434de8674cb0d30" providerId="LiveId" clId="{D1BCDB1F-69D8-4502-8959-0A6FCC66DE2F}" dt="2025-07-15T00:25:07.696" v="116"/>
          <ac:spMkLst>
            <pc:docMk/>
            <pc:sldMk cId="828715797" sldId="517"/>
            <ac:spMk id="5" creationId="{D7E318ED-ACFE-AF63-AC6C-35EAD552A5C8}"/>
          </ac:spMkLst>
        </pc:spChg>
        <pc:spChg chg="mod">
          <ac:chgData name="Daladier Lima Santos" userId="0434de8674cb0d30" providerId="LiveId" clId="{D1BCDB1F-69D8-4502-8959-0A6FCC66DE2F}" dt="2025-07-15T00:25:04.362" v="115"/>
          <ac:spMkLst>
            <pc:docMk/>
            <pc:sldMk cId="828715797" sldId="517"/>
            <ac:spMk id="16" creationId="{A02F8FFC-6EC7-BBDD-C9FB-F90316587279}"/>
          </ac:spMkLst>
        </pc:spChg>
        <pc:spChg chg="mod">
          <ac:chgData name="Daladier Lima Santos" userId="0434de8674cb0d30" providerId="LiveId" clId="{D1BCDB1F-69D8-4502-8959-0A6FCC66DE2F}" dt="2025-07-15T00:27:31.115" v="139"/>
          <ac:spMkLst>
            <pc:docMk/>
            <pc:sldMk cId="828715797" sldId="517"/>
            <ac:spMk id="18" creationId="{E993B5E8-0EF0-2A61-9FD8-65B7E317098C}"/>
          </ac:spMkLst>
        </pc:spChg>
        <pc:spChg chg="mod">
          <ac:chgData name="Daladier Lima Santos" userId="0434de8674cb0d30" providerId="LiveId" clId="{D1BCDB1F-69D8-4502-8959-0A6FCC66DE2F}" dt="2025-07-15T00:40:26.779" v="279" actId="115"/>
          <ac:spMkLst>
            <pc:docMk/>
            <pc:sldMk cId="828715797" sldId="517"/>
            <ac:spMk id="20" creationId="{07D262BA-9EF7-B235-6A97-52C23CC5C0CF}"/>
          </ac:spMkLst>
        </pc:spChg>
        <pc:spChg chg="mod">
          <ac:chgData name="Daladier Lima Santos" userId="0434de8674cb0d30" providerId="LiveId" clId="{D1BCDB1F-69D8-4502-8959-0A6FCC66DE2F}" dt="2025-07-15T00:25:10.270" v="117"/>
          <ac:spMkLst>
            <pc:docMk/>
            <pc:sldMk cId="828715797" sldId="517"/>
            <ac:spMk id="21" creationId="{4ABD2D08-C562-1B5E-A3E7-9A84A9846505}"/>
          </ac:spMkLst>
        </pc:spChg>
        <pc:spChg chg="mod">
          <ac:chgData name="Daladier Lima Santos" userId="0434de8674cb0d30" providerId="LiveId" clId="{D1BCDB1F-69D8-4502-8959-0A6FCC66DE2F}" dt="2025-07-15T00:28:38.761" v="147"/>
          <ac:spMkLst>
            <pc:docMk/>
            <pc:sldMk cId="828715797" sldId="517"/>
            <ac:spMk id="22" creationId="{41CEA0C4-ED24-FC2C-3973-57CF6419682A}"/>
          </ac:spMkLst>
        </pc:spChg>
      </pc:sldChg>
      <pc:sldChg chg="del">
        <pc:chgData name="Daladier Lima Santos" userId="0434de8674cb0d30" providerId="LiveId" clId="{D1BCDB1F-69D8-4502-8959-0A6FCC66DE2F}" dt="2025-07-15T00:10:26.428" v="0" actId="47"/>
        <pc:sldMkLst>
          <pc:docMk/>
          <pc:sldMk cId="2096856628" sldId="517"/>
        </pc:sldMkLst>
      </pc:sldChg>
      <pc:sldChg chg="modSp add mod">
        <pc:chgData name="Daladier Lima Santos" userId="0434de8674cb0d30" providerId="LiveId" clId="{D1BCDB1F-69D8-4502-8959-0A6FCC66DE2F}" dt="2025-07-15T00:41:07.973" v="281" actId="255"/>
        <pc:sldMkLst>
          <pc:docMk/>
          <pc:sldMk cId="396521425" sldId="518"/>
        </pc:sldMkLst>
        <pc:spChg chg="mod">
          <ac:chgData name="Daladier Lima Santos" userId="0434de8674cb0d30" providerId="LiveId" clId="{D1BCDB1F-69D8-4502-8959-0A6FCC66DE2F}" dt="2025-07-15T00:25:14.203" v="118"/>
          <ac:spMkLst>
            <pc:docMk/>
            <pc:sldMk cId="396521425" sldId="518"/>
            <ac:spMk id="5" creationId="{313BE0A8-29D4-6BBB-1EA1-CA58DFA26368}"/>
          </ac:spMkLst>
        </pc:spChg>
        <pc:spChg chg="mod">
          <ac:chgData name="Daladier Lima Santos" userId="0434de8674cb0d30" providerId="LiveId" clId="{D1BCDB1F-69D8-4502-8959-0A6FCC66DE2F}" dt="2025-07-15T00:25:16.570" v="119"/>
          <ac:spMkLst>
            <pc:docMk/>
            <pc:sldMk cId="396521425" sldId="518"/>
            <ac:spMk id="16" creationId="{DB205DE6-F648-0980-6277-76BE1A7057B8}"/>
          </ac:spMkLst>
        </pc:spChg>
        <pc:spChg chg="mod">
          <ac:chgData name="Daladier Lima Santos" userId="0434de8674cb0d30" providerId="LiveId" clId="{D1BCDB1F-69D8-4502-8959-0A6FCC66DE2F}" dt="2025-07-15T00:26:29.765" v="129" actId="207"/>
          <ac:spMkLst>
            <pc:docMk/>
            <pc:sldMk cId="396521425" sldId="518"/>
            <ac:spMk id="18" creationId="{F44BB287-EA0E-CB74-D201-CFBF0739C7B2}"/>
          </ac:spMkLst>
        </pc:spChg>
        <pc:spChg chg="mod">
          <ac:chgData name="Daladier Lima Santos" userId="0434de8674cb0d30" providerId="LiveId" clId="{D1BCDB1F-69D8-4502-8959-0A6FCC66DE2F}" dt="2025-07-15T00:41:07.973" v="281" actId="255"/>
          <ac:spMkLst>
            <pc:docMk/>
            <pc:sldMk cId="396521425" sldId="518"/>
            <ac:spMk id="20" creationId="{F6D13525-CAB9-865D-5D35-5180EA16F6EF}"/>
          </ac:spMkLst>
        </pc:spChg>
        <pc:spChg chg="mod">
          <ac:chgData name="Daladier Lima Santos" userId="0434de8674cb0d30" providerId="LiveId" clId="{D1BCDB1F-69D8-4502-8959-0A6FCC66DE2F}" dt="2025-07-15T00:25:19.253" v="120"/>
          <ac:spMkLst>
            <pc:docMk/>
            <pc:sldMk cId="396521425" sldId="518"/>
            <ac:spMk id="21" creationId="{9321F3AF-23C0-0DE4-0977-1C0816823CB9}"/>
          </ac:spMkLst>
        </pc:spChg>
        <pc:spChg chg="mod">
          <ac:chgData name="Daladier Lima Santos" userId="0434de8674cb0d30" providerId="LiveId" clId="{D1BCDB1F-69D8-4502-8959-0A6FCC66DE2F}" dt="2025-07-15T00:29:07.244" v="150" actId="1038"/>
          <ac:spMkLst>
            <pc:docMk/>
            <pc:sldMk cId="396521425" sldId="518"/>
            <ac:spMk id="22" creationId="{0A716560-EA60-73F5-4945-6BBC7EEA54D4}"/>
          </ac:spMkLst>
        </pc:spChg>
      </pc:sldChg>
      <pc:sldChg chg="del">
        <pc:chgData name="Daladier Lima Santos" userId="0434de8674cb0d30" providerId="LiveId" clId="{D1BCDB1F-69D8-4502-8959-0A6FCC66DE2F}" dt="2025-07-15T00:10:26.428" v="0" actId="47"/>
        <pc:sldMkLst>
          <pc:docMk/>
          <pc:sldMk cId="2074231633" sldId="518"/>
        </pc:sldMkLst>
      </pc:sldChg>
      <pc:sldChg chg="modSp add mod">
        <pc:chgData name="Daladier Lima Santos" userId="0434de8674cb0d30" providerId="LiveId" clId="{D1BCDB1F-69D8-4502-8959-0A6FCC66DE2F}" dt="2025-07-15T00:27:54.978" v="142" actId="255"/>
        <pc:sldMkLst>
          <pc:docMk/>
          <pc:sldMk cId="61460192" sldId="519"/>
        </pc:sldMkLst>
        <pc:spChg chg="mod">
          <ac:chgData name="Daladier Lima Santos" userId="0434de8674cb0d30" providerId="LiveId" clId="{D1BCDB1F-69D8-4502-8959-0A6FCC66DE2F}" dt="2025-07-15T00:25:23.607" v="121"/>
          <ac:spMkLst>
            <pc:docMk/>
            <pc:sldMk cId="61460192" sldId="519"/>
            <ac:spMk id="5" creationId="{3072FDA5-5F27-8046-382F-61F1A16BE648}"/>
          </ac:spMkLst>
        </pc:spChg>
        <pc:spChg chg="mod">
          <ac:chgData name="Daladier Lima Santos" userId="0434de8674cb0d30" providerId="LiveId" clId="{D1BCDB1F-69D8-4502-8959-0A6FCC66DE2F}" dt="2025-07-15T00:25:30.203" v="123"/>
          <ac:spMkLst>
            <pc:docMk/>
            <pc:sldMk cId="61460192" sldId="519"/>
            <ac:spMk id="16" creationId="{B0404A32-C764-D971-02E0-8599096E9F82}"/>
          </ac:spMkLst>
        </pc:spChg>
        <pc:spChg chg="mod">
          <ac:chgData name="Daladier Lima Santos" userId="0434de8674cb0d30" providerId="LiveId" clId="{D1BCDB1F-69D8-4502-8959-0A6FCC66DE2F}" dt="2025-07-15T00:26:36.237" v="130"/>
          <ac:spMkLst>
            <pc:docMk/>
            <pc:sldMk cId="61460192" sldId="519"/>
            <ac:spMk id="18" creationId="{3879CEFB-8BDD-3574-C0C6-70EB23A0CE93}"/>
          </ac:spMkLst>
        </pc:spChg>
        <pc:spChg chg="mod">
          <ac:chgData name="Daladier Lima Santos" userId="0434de8674cb0d30" providerId="LiveId" clId="{D1BCDB1F-69D8-4502-8959-0A6FCC66DE2F}" dt="2025-07-15T00:27:54.978" v="142" actId="255"/>
          <ac:spMkLst>
            <pc:docMk/>
            <pc:sldMk cId="61460192" sldId="519"/>
            <ac:spMk id="20" creationId="{12F993B7-9FB1-45F1-54AB-B55B61C736E6}"/>
          </ac:spMkLst>
        </pc:spChg>
        <pc:spChg chg="mod">
          <ac:chgData name="Daladier Lima Santos" userId="0434de8674cb0d30" providerId="LiveId" clId="{D1BCDB1F-69D8-4502-8959-0A6FCC66DE2F}" dt="2025-07-15T00:25:26.063" v="122"/>
          <ac:spMkLst>
            <pc:docMk/>
            <pc:sldMk cId="61460192" sldId="519"/>
            <ac:spMk id="21" creationId="{49C415C3-DE11-BC51-686A-194CEA424085}"/>
          </ac:spMkLst>
        </pc:spChg>
        <pc:spChg chg="mod">
          <ac:chgData name="Daladier Lima Santos" userId="0434de8674cb0d30" providerId="LiveId" clId="{D1BCDB1F-69D8-4502-8959-0A6FCC66DE2F}" dt="2025-07-15T00:27:15.231" v="138" actId="207"/>
          <ac:spMkLst>
            <pc:docMk/>
            <pc:sldMk cId="61460192" sldId="519"/>
            <ac:spMk id="22" creationId="{678C9056-F592-BCF7-5BE1-CEF8A91C5742}"/>
          </ac:spMkLst>
        </pc:spChg>
      </pc:sldChg>
      <pc:sldChg chg="del">
        <pc:chgData name="Daladier Lima Santos" userId="0434de8674cb0d30" providerId="LiveId" clId="{D1BCDB1F-69D8-4502-8959-0A6FCC66DE2F}" dt="2025-07-15T00:10:26.428" v="0" actId="47"/>
        <pc:sldMkLst>
          <pc:docMk/>
          <pc:sldMk cId="2394211733" sldId="520"/>
        </pc:sldMkLst>
      </pc:sldChg>
      <pc:sldChg chg="delSp modSp add mod">
        <pc:chgData name="Daladier Lima Santos" userId="0434de8674cb0d30" providerId="LiveId" clId="{D1BCDB1F-69D8-4502-8959-0A6FCC66DE2F}" dt="2025-07-15T00:31:47.144" v="174" actId="207"/>
        <pc:sldMkLst>
          <pc:docMk/>
          <pc:sldMk cId="3844885550" sldId="520"/>
        </pc:sldMkLst>
        <pc:spChg chg="mod">
          <ac:chgData name="Daladier Lima Santos" userId="0434de8674cb0d30" providerId="LiveId" clId="{D1BCDB1F-69D8-4502-8959-0A6FCC66DE2F}" dt="2025-07-15T00:30:05.927" v="156"/>
          <ac:spMkLst>
            <pc:docMk/>
            <pc:sldMk cId="3844885550" sldId="520"/>
            <ac:spMk id="5" creationId="{17B3E434-C9A9-5F94-D8A2-162F97009EA3}"/>
          </ac:spMkLst>
        </pc:spChg>
        <pc:spChg chg="del">
          <ac:chgData name="Daladier Lima Santos" userId="0434de8674cb0d30" providerId="LiveId" clId="{D1BCDB1F-69D8-4502-8959-0A6FCC66DE2F}" dt="2025-07-15T00:29:32.519" v="152" actId="478"/>
          <ac:spMkLst>
            <pc:docMk/>
            <pc:sldMk cId="3844885550" sldId="520"/>
            <ac:spMk id="7" creationId="{5B86F36A-B02A-5D01-F3FA-4E09328F5C04}"/>
          </ac:spMkLst>
        </pc:spChg>
        <pc:spChg chg="mod">
          <ac:chgData name="Daladier Lima Santos" userId="0434de8674cb0d30" providerId="LiveId" clId="{D1BCDB1F-69D8-4502-8959-0A6FCC66DE2F}" dt="2025-07-15T00:30:00.997" v="155"/>
          <ac:spMkLst>
            <pc:docMk/>
            <pc:sldMk cId="3844885550" sldId="520"/>
            <ac:spMk id="16" creationId="{0B7BD7CE-0968-C805-3281-9A0A5BB23158}"/>
          </ac:spMkLst>
        </pc:spChg>
        <pc:spChg chg="mod">
          <ac:chgData name="Daladier Lima Santos" userId="0434de8674cb0d30" providerId="LiveId" clId="{D1BCDB1F-69D8-4502-8959-0A6FCC66DE2F}" dt="2025-07-15T00:31:47.144" v="174" actId="207"/>
          <ac:spMkLst>
            <pc:docMk/>
            <pc:sldMk cId="3844885550" sldId="520"/>
            <ac:spMk id="18" creationId="{B5EEBB52-E6CE-C9FF-F9F1-E081BE235293}"/>
          </ac:spMkLst>
        </pc:spChg>
        <pc:spChg chg="mod">
          <ac:chgData name="Daladier Lima Santos" userId="0434de8674cb0d30" providerId="LiveId" clId="{D1BCDB1F-69D8-4502-8959-0A6FCC66DE2F}" dt="2025-07-15T00:30:44.124" v="161" actId="2711"/>
          <ac:spMkLst>
            <pc:docMk/>
            <pc:sldMk cId="3844885550" sldId="520"/>
            <ac:spMk id="20" creationId="{F0F44133-A6C6-C3D7-4E33-72C1784386B9}"/>
          </ac:spMkLst>
        </pc:spChg>
        <pc:spChg chg="del">
          <ac:chgData name="Daladier Lima Santos" userId="0434de8674cb0d30" providerId="LiveId" clId="{D1BCDB1F-69D8-4502-8959-0A6FCC66DE2F}" dt="2025-07-15T00:29:32.519" v="152" actId="478"/>
          <ac:spMkLst>
            <pc:docMk/>
            <pc:sldMk cId="3844885550" sldId="520"/>
            <ac:spMk id="21" creationId="{9B4AAAFC-2152-7198-710B-C6F9A17B5082}"/>
          </ac:spMkLst>
        </pc:spChg>
        <pc:spChg chg="del">
          <ac:chgData name="Daladier Lima Santos" userId="0434de8674cb0d30" providerId="LiveId" clId="{D1BCDB1F-69D8-4502-8959-0A6FCC66DE2F}" dt="2025-07-15T00:29:32.519" v="152" actId="478"/>
          <ac:spMkLst>
            <pc:docMk/>
            <pc:sldMk cId="3844885550" sldId="520"/>
            <ac:spMk id="22" creationId="{5A34F083-5258-227B-7AB8-32DBD7F20078}"/>
          </ac:spMkLst>
        </pc:spChg>
      </pc:sldChg>
      <pc:sldChg chg="del">
        <pc:chgData name="Daladier Lima Santos" userId="0434de8674cb0d30" providerId="LiveId" clId="{D1BCDB1F-69D8-4502-8959-0A6FCC66DE2F}" dt="2025-07-15T00:10:26.428" v="0" actId="47"/>
        <pc:sldMkLst>
          <pc:docMk/>
          <pc:sldMk cId="1510804599" sldId="521"/>
        </pc:sldMkLst>
      </pc:sldChg>
      <pc:sldChg chg="delSp modSp add mod">
        <pc:chgData name="Daladier Lima Santos" userId="0434de8674cb0d30" providerId="LiveId" clId="{D1BCDB1F-69D8-4502-8959-0A6FCC66DE2F}" dt="2025-07-15T00:31:27.205" v="168" actId="20577"/>
        <pc:sldMkLst>
          <pc:docMk/>
          <pc:sldMk cId="3869369802" sldId="521"/>
        </pc:sldMkLst>
        <pc:spChg chg="mod">
          <ac:chgData name="Daladier Lima Santos" userId="0434de8674cb0d30" providerId="LiveId" clId="{D1BCDB1F-69D8-4502-8959-0A6FCC66DE2F}" dt="2025-07-15T00:30:10.543" v="157"/>
          <ac:spMkLst>
            <pc:docMk/>
            <pc:sldMk cId="3869369802" sldId="521"/>
            <ac:spMk id="5" creationId="{1A6C7B16-689F-3E6D-EAE5-C8450526CAC5}"/>
          </ac:spMkLst>
        </pc:spChg>
        <pc:spChg chg="del">
          <ac:chgData name="Daladier Lima Santos" userId="0434de8674cb0d30" providerId="LiveId" clId="{D1BCDB1F-69D8-4502-8959-0A6FCC66DE2F}" dt="2025-07-15T00:29:38.498" v="153" actId="478"/>
          <ac:spMkLst>
            <pc:docMk/>
            <pc:sldMk cId="3869369802" sldId="521"/>
            <ac:spMk id="7" creationId="{E4ADB583-7510-74F4-FBB9-9AE80E313615}"/>
          </ac:spMkLst>
        </pc:spChg>
        <pc:spChg chg="mod">
          <ac:chgData name="Daladier Lima Santos" userId="0434de8674cb0d30" providerId="LiveId" clId="{D1BCDB1F-69D8-4502-8959-0A6FCC66DE2F}" dt="2025-07-15T00:30:13.983" v="158"/>
          <ac:spMkLst>
            <pc:docMk/>
            <pc:sldMk cId="3869369802" sldId="521"/>
            <ac:spMk id="16" creationId="{D5E63D45-E94C-5A24-55F4-C442B5D6EA1E}"/>
          </ac:spMkLst>
        </pc:spChg>
        <pc:spChg chg="mod">
          <ac:chgData name="Daladier Lima Santos" userId="0434de8674cb0d30" providerId="LiveId" clId="{D1BCDB1F-69D8-4502-8959-0A6FCC66DE2F}" dt="2025-07-15T00:31:07.747" v="165" actId="207"/>
          <ac:spMkLst>
            <pc:docMk/>
            <pc:sldMk cId="3869369802" sldId="521"/>
            <ac:spMk id="18" creationId="{0F9BA006-125F-9FF8-40F2-DB41643307C0}"/>
          </ac:spMkLst>
        </pc:spChg>
        <pc:spChg chg="mod">
          <ac:chgData name="Daladier Lima Santos" userId="0434de8674cb0d30" providerId="LiveId" clId="{D1BCDB1F-69D8-4502-8959-0A6FCC66DE2F}" dt="2025-07-15T00:31:27.205" v="168" actId="20577"/>
          <ac:spMkLst>
            <pc:docMk/>
            <pc:sldMk cId="3869369802" sldId="521"/>
            <ac:spMk id="20" creationId="{2BEB2A6A-CB88-C80E-F51B-EC6B0E568070}"/>
          </ac:spMkLst>
        </pc:spChg>
        <pc:spChg chg="del">
          <ac:chgData name="Daladier Lima Santos" userId="0434de8674cb0d30" providerId="LiveId" clId="{D1BCDB1F-69D8-4502-8959-0A6FCC66DE2F}" dt="2025-07-15T00:29:38.498" v="153" actId="478"/>
          <ac:spMkLst>
            <pc:docMk/>
            <pc:sldMk cId="3869369802" sldId="521"/>
            <ac:spMk id="21" creationId="{EF559035-D36B-D42F-A0DD-E02DC0568995}"/>
          </ac:spMkLst>
        </pc:spChg>
        <pc:spChg chg="del">
          <ac:chgData name="Daladier Lima Santos" userId="0434de8674cb0d30" providerId="LiveId" clId="{D1BCDB1F-69D8-4502-8959-0A6FCC66DE2F}" dt="2025-07-15T00:29:38.498" v="153" actId="478"/>
          <ac:spMkLst>
            <pc:docMk/>
            <pc:sldMk cId="3869369802" sldId="521"/>
            <ac:spMk id="22" creationId="{764EE205-FAFD-2001-4670-2583C02296A2}"/>
          </ac:spMkLst>
        </pc:spChg>
      </pc:sldChg>
      <pc:sldChg chg="add del">
        <pc:chgData name="Daladier Lima Santos" userId="0434de8674cb0d30" providerId="LiveId" clId="{D1BCDB1F-69D8-4502-8959-0A6FCC66DE2F}" dt="2025-07-15T00:29:47.062" v="154" actId="2696"/>
        <pc:sldMkLst>
          <pc:docMk/>
          <pc:sldMk cId="1096997765" sldId="522"/>
        </pc:sldMkLst>
      </pc:sldChg>
      <pc:sldChg chg="del">
        <pc:chgData name="Daladier Lima Santos" userId="0434de8674cb0d30" providerId="LiveId" clId="{D1BCDB1F-69D8-4502-8959-0A6FCC66DE2F}" dt="2025-07-15T00:10:26.428" v="0" actId="47"/>
        <pc:sldMkLst>
          <pc:docMk/>
          <pc:sldMk cId="2782583607" sldId="5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8EB7-819F-4CC0-8E6D-7BFDDD1BD806}" type="datetimeFigureOut">
              <a:rPr lang="pt-BR" smtClean="0"/>
              <a:t>14/07/2025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7D82-7707-4FCB-A08B-4D5DDDFFC966}" type="slidenum">
              <a:rPr lang="pt-BR" smtClean="0"/>
              <a:t>‹nº›</a:t>
            </a:fld>
            <a:endParaRPr lang="pt-BR"/>
          </a:p>
        </p:txBody>
      </p:sp>
    </p:spTree>
    <p:extLst>
      <p:ext uri="{BB962C8B-B14F-4D97-AF65-F5344CB8AC3E}">
        <p14:creationId xmlns:p14="http://schemas.microsoft.com/office/powerpoint/2010/main" val="133816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FE027-5024-42C6-98BF-BE749538FBA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C3B40D54-925A-4CF1-B638-F763157E84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4A7143A-6ABC-4A32-A358-16AEBE9851AA}"/>
              </a:ext>
            </a:extLst>
          </p:cNvPr>
          <p:cNvSpPr>
            <a:spLocks noGrp="1"/>
          </p:cNvSpPr>
          <p:nvPr>
            <p:ph type="dt" sz="half" idx="10"/>
          </p:nvPr>
        </p:nvSpPr>
        <p:spPr/>
        <p:txBody>
          <a:bodyPr/>
          <a:lstStyle/>
          <a:p>
            <a:fld id="{0F915B3F-AD4E-4C17-814F-5780968DF460}" type="datetime1">
              <a:rPr lang="pt-BR" smtClean="0"/>
              <a:t>14/07/2025</a:t>
            </a:fld>
            <a:endParaRPr lang="pt-BR"/>
          </a:p>
        </p:txBody>
      </p:sp>
      <p:sp>
        <p:nvSpPr>
          <p:cNvPr id="5" name="Espaço Reservado para Rodapé 4">
            <a:extLst>
              <a:ext uri="{FF2B5EF4-FFF2-40B4-BE49-F238E27FC236}">
                <a16:creationId xmlns:a16="http://schemas.microsoft.com/office/drawing/2014/main" id="{EE04D0AD-24FC-4BBE-9ACB-0E00028679E7}"/>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27469B52-04A9-4A6B-8498-78E9795037A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72474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CC06A-3EEF-4A85-93AD-61F25569FE9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5DB31A-6520-48BF-8355-502694F916B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F8FEA5-44AA-42D4-BC58-7694FC795055}"/>
              </a:ext>
            </a:extLst>
          </p:cNvPr>
          <p:cNvSpPr>
            <a:spLocks noGrp="1"/>
          </p:cNvSpPr>
          <p:nvPr>
            <p:ph type="dt" sz="half" idx="10"/>
          </p:nvPr>
        </p:nvSpPr>
        <p:spPr/>
        <p:txBody>
          <a:bodyPr/>
          <a:lstStyle/>
          <a:p>
            <a:fld id="{4BA60AFE-079A-4480-87D2-270F1D71A273}" type="datetime1">
              <a:rPr lang="pt-BR" smtClean="0"/>
              <a:t>14/07/2025</a:t>
            </a:fld>
            <a:endParaRPr lang="pt-BR"/>
          </a:p>
        </p:txBody>
      </p:sp>
      <p:sp>
        <p:nvSpPr>
          <p:cNvPr id="5" name="Espaço Reservado para Rodapé 4">
            <a:extLst>
              <a:ext uri="{FF2B5EF4-FFF2-40B4-BE49-F238E27FC236}">
                <a16:creationId xmlns:a16="http://schemas.microsoft.com/office/drawing/2014/main" id="{8C36B41C-D6CF-4027-9DB8-157B144EB4AB}"/>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E9F1F7E1-AE36-43DE-B3F3-7F3CFDAFD554}"/>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90636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BFD1CEA-90E9-4068-94D4-42A4D42B4B4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2CB8A3A-69D3-4273-9C3A-C222B99C9F2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7E10952-C1EE-4009-9E34-72485F0F4581}"/>
              </a:ext>
            </a:extLst>
          </p:cNvPr>
          <p:cNvSpPr>
            <a:spLocks noGrp="1"/>
          </p:cNvSpPr>
          <p:nvPr>
            <p:ph type="dt" sz="half" idx="10"/>
          </p:nvPr>
        </p:nvSpPr>
        <p:spPr/>
        <p:txBody>
          <a:bodyPr/>
          <a:lstStyle/>
          <a:p>
            <a:fld id="{DD4E84B5-1BB1-41E9-B425-A0665E38AA91}" type="datetime1">
              <a:rPr lang="pt-BR" smtClean="0"/>
              <a:t>14/07/2025</a:t>
            </a:fld>
            <a:endParaRPr lang="pt-BR"/>
          </a:p>
        </p:txBody>
      </p:sp>
      <p:sp>
        <p:nvSpPr>
          <p:cNvPr id="5" name="Espaço Reservado para Rodapé 4">
            <a:extLst>
              <a:ext uri="{FF2B5EF4-FFF2-40B4-BE49-F238E27FC236}">
                <a16:creationId xmlns:a16="http://schemas.microsoft.com/office/drawing/2014/main" id="{B507D638-802C-4492-9B35-E950FB949443}"/>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FD4D6927-87F7-4C9F-AA16-4A167284E7C0}"/>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8402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F5298C-57A4-4548-AF5B-FA6C813F2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137ED1-7D64-4631-9EB5-79395A37BB9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F7A7621-5A68-4F20-8540-9B417CFFB815}"/>
              </a:ext>
            </a:extLst>
          </p:cNvPr>
          <p:cNvSpPr>
            <a:spLocks noGrp="1"/>
          </p:cNvSpPr>
          <p:nvPr>
            <p:ph type="dt" sz="half" idx="10"/>
          </p:nvPr>
        </p:nvSpPr>
        <p:spPr/>
        <p:txBody>
          <a:bodyPr/>
          <a:lstStyle/>
          <a:p>
            <a:fld id="{11C244A1-0D00-41E2-BEE1-85C11E540780}" type="datetime1">
              <a:rPr lang="pt-BR" smtClean="0"/>
              <a:t>14/07/2025</a:t>
            </a:fld>
            <a:endParaRPr lang="pt-BR"/>
          </a:p>
        </p:txBody>
      </p:sp>
      <p:sp>
        <p:nvSpPr>
          <p:cNvPr id="5" name="Espaço Reservado para Rodapé 4">
            <a:extLst>
              <a:ext uri="{FF2B5EF4-FFF2-40B4-BE49-F238E27FC236}">
                <a16:creationId xmlns:a16="http://schemas.microsoft.com/office/drawing/2014/main" id="{FD9A33F5-A384-492C-BFB6-5B05582F245F}"/>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04897E31-6691-47AB-A6A3-869A4CC10578}"/>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284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C5BE3-4374-41D1-89E0-AA4F1226F50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4CD6770-41C0-4A15-90FD-B3CC537E1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BAFA965-F8B7-4900-B23A-A10A95469EE1}"/>
              </a:ext>
            </a:extLst>
          </p:cNvPr>
          <p:cNvSpPr>
            <a:spLocks noGrp="1"/>
          </p:cNvSpPr>
          <p:nvPr>
            <p:ph type="dt" sz="half" idx="10"/>
          </p:nvPr>
        </p:nvSpPr>
        <p:spPr/>
        <p:txBody>
          <a:bodyPr/>
          <a:lstStyle/>
          <a:p>
            <a:fld id="{C7BF7EE8-B872-40FB-9A3A-A366C8F6E45F}" type="datetime1">
              <a:rPr lang="pt-BR" smtClean="0"/>
              <a:t>14/07/2025</a:t>
            </a:fld>
            <a:endParaRPr lang="pt-BR"/>
          </a:p>
        </p:txBody>
      </p:sp>
      <p:sp>
        <p:nvSpPr>
          <p:cNvPr id="5" name="Espaço Reservado para Rodapé 4">
            <a:extLst>
              <a:ext uri="{FF2B5EF4-FFF2-40B4-BE49-F238E27FC236}">
                <a16:creationId xmlns:a16="http://schemas.microsoft.com/office/drawing/2014/main" id="{9D3BC919-2974-4A24-A51C-2C8E3EC59772}"/>
              </a:ext>
            </a:extLst>
          </p:cNvPr>
          <p:cNvSpPr>
            <a:spLocks noGrp="1"/>
          </p:cNvSpPr>
          <p:nvPr>
            <p:ph type="ftr" sz="quarter" idx="11"/>
          </p:nvPr>
        </p:nvSpPr>
        <p:spPr/>
        <p:txBody>
          <a:bodyPr/>
          <a:lstStyle/>
          <a:p>
            <a:r>
              <a:rPr lang="pt-BR"/>
              <a:t>Lição 4 - 19/04/2020</a:t>
            </a:r>
          </a:p>
        </p:txBody>
      </p:sp>
      <p:sp>
        <p:nvSpPr>
          <p:cNvPr id="6" name="Espaço Reservado para Número de Slide 5">
            <a:extLst>
              <a:ext uri="{FF2B5EF4-FFF2-40B4-BE49-F238E27FC236}">
                <a16:creationId xmlns:a16="http://schemas.microsoft.com/office/drawing/2014/main" id="{C4BE3297-B333-4929-9275-8BF114EAB4A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4238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85F2D-A3D1-4384-86D0-A5DDCD3F40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924F4A-AFA4-4F39-A4A7-CCE1C446BF2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263124-772C-465F-87C3-C4A64B0632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8ED67D6-609F-4728-915A-999578D3A2B3}"/>
              </a:ext>
            </a:extLst>
          </p:cNvPr>
          <p:cNvSpPr>
            <a:spLocks noGrp="1"/>
          </p:cNvSpPr>
          <p:nvPr>
            <p:ph type="dt" sz="half" idx="10"/>
          </p:nvPr>
        </p:nvSpPr>
        <p:spPr/>
        <p:txBody>
          <a:bodyPr/>
          <a:lstStyle/>
          <a:p>
            <a:fld id="{2ACC5DFE-4D2C-4A80-8358-E5A69B8C7A76}" type="datetime1">
              <a:rPr lang="pt-BR" smtClean="0"/>
              <a:t>14/07/2025</a:t>
            </a:fld>
            <a:endParaRPr lang="pt-BR"/>
          </a:p>
        </p:txBody>
      </p:sp>
      <p:sp>
        <p:nvSpPr>
          <p:cNvPr id="6" name="Espaço Reservado para Rodapé 5">
            <a:extLst>
              <a:ext uri="{FF2B5EF4-FFF2-40B4-BE49-F238E27FC236}">
                <a16:creationId xmlns:a16="http://schemas.microsoft.com/office/drawing/2014/main" id="{A081532B-1E25-4006-B97E-E8B273D713EE}"/>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08F884AD-BD6E-42E3-9E31-78B0B2FA1EB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818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D6FF61-C5C7-4E63-BF9F-74DEDD8B4EF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DE62790-7D83-4A29-9700-F01809991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38CC9F8-057C-4C8B-BDE7-381BF3E56D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5FCBA83-ED09-4F68-9E64-481E070231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0F7F30B-367E-4A55-AB23-BE7E0A6845E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5E1AF02-F3E1-46CC-90B2-7BBDCF1110F2}"/>
              </a:ext>
            </a:extLst>
          </p:cNvPr>
          <p:cNvSpPr>
            <a:spLocks noGrp="1"/>
          </p:cNvSpPr>
          <p:nvPr>
            <p:ph type="dt" sz="half" idx="10"/>
          </p:nvPr>
        </p:nvSpPr>
        <p:spPr/>
        <p:txBody>
          <a:bodyPr/>
          <a:lstStyle/>
          <a:p>
            <a:fld id="{5AB8CCE8-B676-4CB4-A9B9-B4EAE1357C55}" type="datetime1">
              <a:rPr lang="pt-BR" smtClean="0"/>
              <a:t>14/07/2025</a:t>
            </a:fld>
            <a:endParaRPr lang="pt-BR"/>
          </a:p>
        </p:txBody>
      </p:sp>
      <p:sp>
        <p:nvSpPr>
          <p:cNvPr id="8" name="Espaço Reservado para Rodapé 7">
            <a:extLst>
              <a:ext uri="{FF2B5EF4-FFF2-40B4-BE49-F238E27FC236}">
                <a16:creationId xmlns:a16="http://schemas.microsoft.com/office/drawing/2014/main" id="{96D240BA-0F99-4D6F-9569-E2479384F500}"/>
              </a:ext>
            </a:extLst>
          </p:cNvPr>
          <p:cNvSpPr>
            <a:spLocks noGrp="1"/>
          </p:cNvSpPr>
          <p:nvPr>
            <p:ph type="ftr" sz="quarter" idx="11"/>
          </p:nvPr>
        </p:nvSpPr>
        <p:spPr/>
        <p:txBody>
          <a:bodyPr/>
          <a:lstStyle/>
          <a:p>
            <a:r>
              <a:rPr lang="pt-BR"/>
              <a:t>Lição 4 - 19/04/2020</a:t>
            </a:r>
          </a:p>
        </p:txBody>
      </p:sp>
      <p:sp>
        <p:nvSpPr>
          <p:cNvPr id="9" name="Espaço Reservado para Número de Slide 8">
            <a:extLst>
              <a:ext uri="{FF2B5EF4-FFF2-40B4-BE49-F238E27FC236}">
                <a16:creationId xmlns:a16="http://schemas.microsoft.com/office/drawing/2014/main" id="{2F79DEBF-CA7E-46D9-9DB6-E44E00429D8E}"/>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21513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2A8A0-6748-43ED-9D73-3253FE36047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6EF9798-2D08-46BC-A419-70C315FA68AE}"/>
              </a:ext>
            </a:extLst>
          </p:cNvPr>
          <p:cNvSpPr>
            <a:spLocks noGrp="1"/>
          </p:cNvSpPr>
          <p:nvPr>
            <p:ph type="dt" sz="half" idx="10"/>
          </p:nvPr>
        </p:nvSpPr>
        <p:spPr/>
        <p:txBody>
          <a:bodyPr/>
          <a:lstStyle/>
          <a:p>
            <a:fld id="{0B061FBE-5BF2-404F-B978-64812FFED387}" type="datetime1">
              <a:rPr lang="pt-BR" smtClean="0"/>
              <a:t>14/07/2025</a:t>
            </a:fld>
            <a:endParaRPr lang="pt-BR"/>
          </a:p>
        </p:txBody>
      </p:sp>
      <p:sp>
        <p:nvSpPr>
          <p:cNvPr id="4" name="Espaço Reservado para Rodapé 3">
            <a:extLst>
              <a:ext uri="{FF2B5EF4-FFF2-40B4-BE49-F238E27FC236}">
                <a16:creationId xmlns:a16="http://schemas.microsoft.com/office/drawing/2014/main" id="{FA9A3EC5-776C-4932-9E36-26AA214A22CC}"/>
              </a:ext>
            </a:extLst>
          </p:cNvPr>
          <p:cNvSpPr>
            <a:spLocks noGrp="1"/>
          </p:cNvSpPr>
          <p:nvPr>
            <p:ph type="ftr" sz="quarter" idx="11"/>
          </p:nvPr>
        </p:nvSpPr>
        <p:spPr/>
        <p:txBody>
          <a:bodyPr/>
          <a:lstStyle/>
          <a:p>
            <a:r>
              <a:rPr lang="pt-BR"/>
              <a:t>Lição 4 - 19/04/2020</a:t>
            </a:r>
          </a:p>
        </p:txBody>
      </p:sp>
      <p:sp>
        <p:nvSpPr>
          <p:cNvPr id="5" name="Espaço Reservado para Número de Slide 4">
            <a:extLst>
              <a:ext uri="{FF2B5EF4-FFF2-40B4-BE49-F238E27FC236}">
                <a16:creationId xmlns:a16="http://schemas.microsoft.com/office/drawing/2014/main" id="{714DEA40-5BF8-4098-8509-E0C26BF92D12}"/>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356003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269FE-4985-4536-AF19-4FD2C2F1FD53}"/>
              </a:ext>
            </a:extLst>
          </p:cNvPr>
          <p:cNvSpPr>
            <a:spLocks noGrp="1"/>
          </p:cNvSpPr>
          <p:nvPr>
            <p:ph type="dt" sz="half" idx="10"/>
          </p:nvPr>
        </p:nvSpPr>
        <p:spPr/>
        <p:txBody>
          <a:bodyPr/>
          <a:lstStyle/>
          <a:p>
            <a:fld id="{CDF16DEE-AF54-40AA-8CE1-B77BF367E9DE}" type="datetime1">
              <a:rPr lang="pt-BR" smtClean="0"/>
              <a:t>14/07/2025</a:t>
            </a:fld>
            <a:endParaRPr lang="pt-BR"/>
          </a:p>
        </p:txBody>
      </p:sp>
      <p:sp>
        <p:nvSpPr>
          <p:cNvPr id="3" name="Espaço Reservado para Rodapé 2">
            <a:extLst>
              <a:ext uri="{FF2B5EF4-FFF2-40B4-BE49-F238E27FC236}">
                <a16:creationId xmlns:a16="http://schemas.microsoft.com/office/drawing/2014/main" id="{04274DAF-98B1-4ADC-8B0A-181BE23E42AD}"/>
              </a:ext>
            </a:extLst>
          </p:cNvPr>
          <p:cNvSpPr>
            <a:spLocks noGrp="1"/>
          </p:cNvSpPr>
          <p:nvPr>
            <p:ph type="ftr" sz="quarter" idx="11"/>
          </p:nvPr>
        </p:nvSpPr>
        <p:spPr/>
        <p:txBody>
          <a:bodyPr/>
          <a:lstStyle/>
          <a:p>
            <a:r>
              <a:rPr lang="pt-BR"/>
              <a:t>Lição 4 - 19/04/2020</a:t>
            </a:r>
          </a:p>
        </p:txBody>
      </p:sp>
      <p:sp>
        <p:nvSpPr>
          <p:cNvPr id="4" name="Espaço Reservado para Número de Slide 3">
            <a:extLst>
              <a:ext uri="{FF2B5EF4-FFF2-40B4-BE49-F238E27FC236}">
                <a16:creationId xmlns:a16="http://schemas.microsoft.com/office/drawing/2014/main" id="{A1C8563B-22E8-4CBB-910A-4640A703EBDC}"/>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1248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AE5F34-6927-4E35-B92D-B9BAFFDC12E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96385A8-037A-4DE6-8BEF-E04FB494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D6E3B66-6D06-475D-8FFE-ACB7D9ED5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8C1FCC-A378-416C-8B47-07337721B924}"/>
              </a:ext>
            </a:extLst>
          </p:cNvPr>
          <p:cNvSpPr>
            <a:spLocks noGrp="1"/>
          </p:cNvSpPr>
          <p:nvPr>
            <p:ph type="dt" sz="half" idx="10"/>
          </p:nvPr>
        </p:nvSpPr>
        <p:spPr/>
        <p:txBody>
          <a:bodyPr/>
          <a:lstStyle/>
          <a:p>
            <a:fld id="{568FD33A-98E5-482E-BA52-59B13740C021}" type="datetime1">
              <a:rPr lang="pt-BR" smtClean="0"/>
              <a:t>14/07/2025</a:t>
            </a:fld>
            <a:endParaRPr lang="pt-BR"/>
          </a:p>
        </p:txBody>
      </p:sp>
      <p:sp>
        <p:nvSpPr>
          <p:cNvPr id="6" name="Espaço Reservado para Rodapé 5">
            <a:extLst>
              <a:ext uri="{FF2B5EF4-FFF2-40B4-BE49-F238E27FC236}">
                <a16:creationId xmlns:a16="http://schemas.microsoft.com/office/drawing/2014/main" id="{F1AF09FF-2A62-4281-A7F9-B7BBD0F4DBC6}"/>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3E6ED08A-2A91-4EDE-A133-9F9D7C25803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152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F7AD92-9829-433D-81B4-36D00627277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8EBFF2-68D1-4E3C-91B7-2BE375078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98437FF-EA57-4884-A75F-5EF6C219C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E5E310F-2BA4-40D0-9990-8413C15C7E48}"/>
              </a:ext>
            </a:extLst>
          </p:cNvPr>
          <p:cNvSpPr>
            <a:spLocks noGrp="1"/>
          </p:cNvSpPr>
          <p:nvPr>
            <p:ph type="dt" sz="half" idx="10"/>
          </p:nvPr>
        </p:nvSpPr>
        <p:spPr/>
        <p:txBody>
          <a:bodyPr/>
          <a:lstStyle/>
          <a:p>
            <a:fld id="{8005F84D-7D24-473D-A986-97D982930F78}" type="datetime1">
              <a:rPr lang="pt-BR" smtClean="0"/>
              <a:t>14/07/2025</a:t>
            </a:fld>
            <a:endParaRPr lang="pt-BR"/>
          </a:p>
        </p:txBody>
      </p:sp>
      <p:sp>
        <p:nvSpPr>
          <p:cNvPr id="6" name="Espaço Reservado para Rodapé 5">
            <a:extLst>
              <a:ext uri="{FF2B5EF4-FFF2-40B4-BE49-F238E27FC236}">
                <a16:creationId xmlns:a16="http://schemas.microsoft.com/office/drawing/2014/main" id="{3FBE13DC-5C1F-4B71-B1AB-9EC92C1E6290}"/>
              </a:ext>
            </a:extLst>
          </p:cNvPr>
          <p:cNvSpPr>
            <a:spLocks noGrp="1"/>
          </p:cNvSpPr>
          <p:nvPr>
            <p:ph type="ftr" sz="quarter" idx="11"/>
          </p:nvPr>
        </p:nvSpPr>
        <p:spPr/>
        <p:txBody>
          <a:bodyPr/>
          <a:lstStyle/>
          <a:p>
            <a:r>
              <a:rPr lang="pt-BR"/>
              <a:t>Lição 4 - 19/04/2020</a:t>
            </a:r>
          </a:p>
        </p:txBody>
      </p:sp>
      <p:sp>
        <p:nvSpPr>
          <p:cNvPr id="7" name="Espaço Reservado para Número de Slide 6">
            <a:extLst>
              <a:ext uri="{FF2B5EF4-FFF2-40B4-BE49-F238E27FC236}">
                <a16:creationId xmlns:a16="http://schemas.microsoft.com/office/drawing/2014/main" id="{6A6431ED-90BC-41DC-AA13-A2D201047876}"/>
              </a:ext>
            </a:extLst>
          </p:cNvPr>
          <p:cNvSpPr>
            <a:spLocks noGrp="1"/>
          </p:cNvSpPr>
          <p:nvPr>
            <p:ph type="sldNum" sz="quarter" idx="12"/>
          </p:nvPr>
        </p:nvSpPr>
        <p:spPr/>
        <p:txBody>
          <a:bodyPr/>
          <a:lstStyle/>
          <a:p>
            <a:fld id="{524EAC42-B184-4762-A683-F2584B12C89D}" type="slidenum">
              <a:rPr lang="pt-BR" smtClean="0"/>
              <a:t>‹nº›</a:t>
            </a:fld>
            <a:endParaRPr lang="pt-BR"/>
          </a:p>
        </p:txBody>
      </p:sp>
    </p:spTree>
    <p:extLst>
      <p:ext uri="{BB962C8B-B14F-4D97-AF65-F5344CB8AC3E}">
        <p14:creationId xmlns:p14="http://schemas.microsoft.com/office/powerpoint/2010/main" val="393362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A4E2EC4-DD90-4959-AE32-84DA68EF0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286AD29-3C54-48C1-9588-4E07C5C22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0F16C88-E957-44FB-92CA-581F824D8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3D36-8A46-484C-8BB4-D1D966C3F06B}" type="datetime1">
              <a:rPr lang="pt-BR" smtClean="0"/>
              <a:t>14/07/2025</a:t>
            </a:fld>
            <a:endParaRPr lang="pt-BR"/>
          </a:p>
        </p:txBody>
      </p:sp>
      <p:sp>
        <p:nvSpPr>
          <p:cNvPr id="5" name="Espaço Reservado para Rodapé 4">
            <a:extLst>
              <a:ext uri="{FF2B5EF4-FFF2-40B4-BE49-F238E27FC236}">
                <a16:creationId xmlns:a16="http://schemas.microsoft.com/office/drawing/2014/main" id="{3B55EF15-AE7D-4589-A41D-DFE133E3D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Lição 4 - 19/04/2020</a:t>
            </a:r>
          </a:p>
        </p:txBody>
      </p:sp>
      <p:sp>
        <p:nvSpPr>
          <p:cNvPr id="6" name="Espaço Reservado para Número de Slide 5">
            <a:extLst>
              <a:ext uri="{FF2B5EF4-FFF2-40B4-BE49-F238E27FC236}">
                <a16:creationId xmlns:a16="http://schemas.microsoft.com/office/drawing/2014/main" id="{713DB736-EA34-4D3C-9D09-AF121C602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EAC42-B184-4762-A683-F2584B12C89D}" type="slidenum">
              <a:rPr lang="pt-BR" smtClean="0"/>
              <a:t>‹nº›</a:t>
            </a:fld>
            <a:endParaRPr lang="pt-BR"/>
          </a:p>
        </p:txBody>
      </p:sp>
    </p:spTree>
    <p:extLst>
      <p:ext uri="{BB962C8B-B14F-4D97-AF65-F5344CB8AC3E}">
        <p14:creationId xmlns:p14="http://schemas.microsoft.com/office/powerpoint/2010/main" val="1072346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vista Lições Bíblica Adulto Professor 3º Trimestre 2025">
            <a:extLst>
              <a:ext uri="{FF2B5EF4-FFF2-40B4-BE49-F238E27FC236}">
                <a16:creationId xmlns:a16="http://schemas.microsoft.com/office/drawing/2014/main" id="{F11FD141-68AD-2190-F2BE-8F2AF97088CF}"/>
              </a:ext>
            </a:extLst>
          </p:cNvPr>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40855" b="27793"/>
          <a:stretch>
            <a:fillRect/>
          </a:stretch>
        </p:blipFill>
        <p:spPr bwMode="auto">
          <a:xfrm>
            <a:off x="1" y="-6932"/>
            <a:ext cx="12191998" cy="6849166"/>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Cantos Arredondados 9">
            <a:extLst>
              <a:ext uri="{FF2B5EF4-FFF2-40B4-BE49-F238E27FC236}">
                <a16:creationId xmlns:a16="http://schemas.microsoft.com/office/drawing/2014/main" id="{503D677A-157D-7222-3900-3EE83251F6DA}"/>
              </a:ext>
            </a:extLst>
          </p:cNvPr>
          <p:cNvSpPr/>
          <p:nvPr/>
        </p:nvSpPr>
        <p:spPr>
          <a:xfrm>
            <a:off x="2225118" y="3470647"/>
            <a:ext cx="8235064" cy="2510849"/>
          </a:xfrm>
          <a:prstGeom prst="roundRect">
            <a:avLst/>
          </a:prstGeom>
          <a:solidFill>
            <a:srgbClr val="F2B800">
              <a:alpha val="55000"/>
            </a:srgb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292488" y="4396126"/>
            <a:ext cx="8116177" cy="1437119"/>
          </a:xfrm>
        </p:spPr>
        <p:txBody>
          <a:bodyPr>
            <a:noAutofit/>
          </a:bodyPr>
          <a:lstStyle/>
          <a:p>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Uma Igreja fiel </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à pregação do evangelho</a:t>
            </a:r>
          </a:p>
        </p:txBody>
      </p:sp>
      <p:pic>
        <p:nvPicPr>
          <p:cNvPr id="13" name="Imagem 12">
            <a:extLst>
              <a:ext uri="{FF2B5EF4-FFF2-40B4-BE49-F238E27FC236}">
                <a16:creationId xmlns:a16="http://schemas.microsoft.com/office/drawing/2014/main" id="{58B63FD8-2966-0566-EE9D-6F30A003D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408" y="163579"/>
            <a:ext cx="1112578" cy="1044854"/>
          </a:xfrm>
          <a:prstGeom prst="rect">
            <a:avLst/>
          </a:prstGeom>
        </p:spPr>
      </p:pic>
      <p:sp>
        <p:nvSpPr>
          <p:cNvPr id="14" name="CaixaDeTexto 13">
            <a:extLst>
              <a:ext uri="{FF2B5EF4-FFF2-40B4-BE49-F238E27FC236}">
                <a16:creationId xmlns:a16="http://schemas.microsoft.com/office/drawing/2014/main" id="{05F73D9C-AEB9-2233-100F-C3FFD50C5B80}"/>
              </a:ext>
            </a:extLst>
          </p:cNvPr>
          <p:cNvSpPr txBox="1"/>
          <p:nvPr/>
        </p:nvSpPr>
        <p:spPr>
          <a:xfrm>
            <a:off x="3376201" y="1331646"/>
            <a:ext cx="5121413" cy="461665"/>
          </a:xfrm>
          <a:prstGeom prst="rect">
            <a:avLst/>
          </a:prstGeom>
          <a:noFill/>
        </p:spPr>
        <p:txBody>
          <a:bodyPr wrap="square" rtlCol="0">
            <a:spAutoFit/>
          </a:bodyPr>
          <a:lstStyle/>
          <a:p>
            <a:pPr algn="ctr"/>
            <a:r>
              <a:rPr lang="pt-BR" sz="2400" b="1" dirty="0">
                <a:solidFill>
                  <a:schemeClr val="bg1"/>
                </a:solidFill>
                <a:latin typeface="Panton ExtraBold" panose="00000900000000000000" pitchFamily="2" charset="0"/>
              </a:rPr>
              <a:t>ESCOLA BÍBLICA DOMINICAL</a:t>
            </a:r>
          </a:p>
        </p:txBody>
      </p:sp>
      <p:sp>
        <p:nvSpPr>
          <p:cNvPr id="2" name="CaixaDeTexto 1">
            <a:extLst>
              <a:ext uri="{FF2B5EF4-FFF2-40B4-BE49-F238E27FC236}">
                <a16:creationId xmlns:a16="http://schemas.microsoft.com/office/drawing/2014/main" id="{C3DCC1DF-0F6B-4252-D04B-A963AACA4311}"/>
              </a:ext>
            </a:extLst>
          </p:cNvPr>
          <p:cNvSpPr txBox="1"/>
          <p:nvPr/>
        </p:nvSpPr>
        <p:spPr>
          <a:xfrm>
            <a:off x="3376200" y="1810688"/>
            <a:ext cx="5121413" cy="400110"/>
          </a:xfrm>
          <a:prstGeom prst="rect">
            <a:avLst/>
          </a:prstGeom>
          <a:noFill/>
        </p:spPr>
        <p:txBody>
          <a:bodyPr wrap="square" rtlCol="0">
            <a:spAutoFit/>
          </a:bodyPr>
          <a:lstStyle/>
          <a:p>
            <a:pPr algn="ctr"/>
            <a:r>
              <a:rPr lang="pt-BR" sz="2000" b="1" dirty="0">
                <a:latin typeface="Panton" panose="00000500000000000000" pitchFamily="2" charset="0"/>
              </a:rPr>
              <a:t>Pr. Hélio Ribeiro</a:t>
            </a:r>
          </a:p>
        </p:txBody>
      </p:sp>
      <p:pic>
        <p:nvPicPr>
          <p:cNvPr id="3" name="Picture 4">
            <a:extLst>
              <a:ext uri="{FF2B5EF4-FFF2-40B4-BE49-F238E27FC236}">
                <a16:creationId xmlns:a16="http://schemas.microsoft.com/office/drawing/2014/main" id="{23E0C225-B713-3390-FFB6-FB575BE43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199" y="1399341"/>
            <a:ext cx="5121412" cy="665033"/>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Cantos Arredondados 3">
            <a:extLst>
              <a:ext uri="{FF2B5EF4-FFF2-40B4-BE49-F238E27FC236}">
                <a16:creationId xmlns:a16="http://schemas.microsoft.com/office/drawing/2014/main" id="{543EAD8E-70CE-5BD1-9C95-BE1CF3193F90}"/>
              </a:ext>
            </a:extLst>
          </p:cNvPr>
          <p:cNvSpPr/>
          <p:nvPr/>
        </p:nvSpPr>
        <p:spPr>
          <a:xfrm>
            <a:off x="10108773" y="4045377"/>
            <a:ext cx="1384290" cy="1295226"/>
          </a:xfrm>
          <a:prstGeom prst="roundRect">
            <a:avLst/>
          </a:prstGeom>
          <a:solidFill>
            <a:schemeClr val="accent4">
              <a:lumMod val="60000"/>
              <a:lumOff val="40000"/>
              <a:alpha val="5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3C2A3371-23EB-00A1-2BCE-FCF3C1943DE7}"/>
              </a:ext>
            </a:extLst>
          </p:cNvPr>
          <p:cNvSpPr txBox="1">
            <a:spLocks/>
          </p:cNvSpPr>
          <p:nvPr/>
        </p:nvSpPr>
        <p:spPr>
          <a:xfrm>
            <a:off x="10176143" y="4247875"/>
            <a:ext cx="1335074" cy="1041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lição</a:t>
            </a:r>
            <a:b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br>
            <a:r>
              <a:rPr lang="pt-BR" sz="4000" b="1" cap="all" dirty="0">
                <a:ln w="6600">
                  <a:solidFill>
                    <a:schemeClr val="accent2"/>
                  </a:solidFill>
                  <a:prstDash val="solid"/>
                </a:ln>
                <a:solidFill>
                  <a:schemeClr val="bg1"/>
                </a:solidFill>
                <a:effectLst>
                  <a:outerShdw dist="38100" dir="2700000" algn="tl" rotWithShape="0">
                    <a:schemeClr val="accent2"/>
                  </a:outerShdw>
                </a:effectLst>
                <a:latin typeface="Panton ExtraBold" panose="00000900000000000000" pitchFamily="50" charset="0"/>
              </a:rPr>
              <a:t>03</a:t>
            </a:r>
          </a:p>
        </p:txBody>
      </p:sp>
    </p:spTree>
    <p:extLst>
      <p:ext uri="{BB962C8B-B14F-4D97-AF65-F5344CB8AC3E}">
        <p14:creationId xmlns:p14="http://schemas.microsoft.com/office/powerpoint/2010/main" val="381662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907126" y="677772"/>
            <a:ext cx="6241677" cy="1447942"/>
          </a:xfrm>
        </p:spPr>
        <p:txBody>
          <a:bodyPr>
            <a:normAutofit/>
          </a:bodyPr>
          <a:lstStyle/>
          <a:p>
            <a:r>
              <a:rPr lang="pt-BR" sz="4000" cap="all" dirty="0">
                <a:solidFill>
                  <a:schemeClr val="accent2">
                    <a:lumMod val="75000"/>
                  </a:schemeClr>
                </a:solidFill>
                <a:latin typeface="Panton ExtraBold" panose="00000900000000000000" pitchFamily="50" charset="0"/>
              </a:rPr>
              <a:t>I - A IGREJA QUE PREGA AS ESCRITURAS</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QUE PREGA AS ESCRITURAS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As Escrituras revelam Deus. </a:t>
            </a:r>
            <a:r>
              <a:rPr lang="pt-BR" sz="1400" dirty="0">
                <a:solidFill>
                  <a:schemeClr val="bg1">
                    <a:lumMod val="65000"/>
                  </a:schemeClr>
                </a:solidFill>
                <a:latin typeface="Panton" panose="00000500000000000000" pitchFamily="2" charset="0"/>
              </a:rPr>
              <a:t>A Igreja deve pregar as Escrituras, pois elas revelam Deus. A segunda pregação de Pedro, registrada em Atos 3.11-26, é um grande exemplo disso. A mensagem do apóstolo é completamente baseada nas Escrituras e coloca Deus no centro.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QUE PREGA AS ESCRITURAS</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2088599" y="2475212"/>
            <a:ext cx="1655192"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As Escrituras testemunham de Jesus.</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As Escrituras apontam para Cristo. Jesus disse que as Escrituras davam testemunho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dEle</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Jo</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5.39). Cristo é o centro da Bíblia. Essa era também a compreensão do apóstolo Pedro. Segundo suas palavras, os profetas anunciaram...</a:t>
            </a:r>
            <a:endParaRPr lang="pt-BR" sz="1400" dirty="0">
              <a:solidFill>
                <a:schemeClr val="bg2">
                  <a:lumMod val="75000"/>
                </a:schemeClr>
              </a:solidFill>
              <a:latin typeface="Panton" panose="00000500000000000000" pitchFamily="2" charset="0"/>
            </a:endParaRP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219059" y="2459740"/>
            <a:ext cx="5694218" cy="3477875"/>
          </a:xfrm>
          <a:prstGeom prst="rect">
            <a:avLst/>
          </a:prstGeom>
          <a:noFill/>
        </p:spPr>
        <p:txBody>
          <a:bodyPr wrap="square" rtlCol="0">
            <a:spAutoFit/>
          </a:bodyPr>
          <a:lstStyle/>
          <a:p>
            <a:pPr algn="ctr"/>
            <a:r>
              <a:rPr lang="pt-BR" sz="2000" dirty="0">
                <a:latin typeface="Panton Bold" panose="00000800000000000000" pitchFamily="2" charset="0"/>
              </a:rPr>
              <a:t>3 - As Escrituras confrontam o pecado.</a:t>
            </a:r>
            <a:r>
              <a:rPr lang="pt-BR" sz="2000" dirty="0">
                <a:latin typeface="Panton" panose="00000500000000000000" pitchFamily="2" charset="0"/>
              </a:rPr>
              <a:t> A verdadeira pregação também mostra o problema do pecado e o confronta (At 3.19). No texto citado, Pedro usa o termo grego </a:t>
            </a:r>
            <a:r>
              <a:rPr lang="el-GR" sz="2200" dirty="0">
                <a:solidFill>
                  <a:schemeClr val="accent1">
                    <a:lumMod val="75000"/>
                  </a:schemeClr>
                </a:solidFill>
              </a:rPr>
              <a:t>μετανοέω</a:t>
            </a:r>
            <a:r>
              <a:rPr lang="pt-BR" dirty="0"/>
              <a:t> (</a:t>
            </a:r>
            <a:r>
              <a:rPr lang="pt-BR" sz="2000" dirty="0">
                <a:latin typeface="Panton" panose="00000500000000000000" pitchFamily="2" charset="0"/>
              </a:rPr>
              <a:t>lê-se, </a:t>
            </a:r>
            <a:r>
              <a:rPr lang="pt-BR" sz="2000" dirty="0" err="1">
                <a:latin typeface="Panton" panose="00000500000000000000" pitchFamily="2" charset="0"/>
              </a:rPr>
              <a:t>metanoéô</a:t>
            </a:r>
            <a:r>
              <a:rPr lang="pt-BR" sz="2000" dirty="0">
                <a:latin typeface="Panton" panose="00000500000000000000" pitchFamily="2" charset="0"/>
              </a:rPr>
              <a:t>), traduzido aqui como “arrependei-vos”. Essa palavra, além do já conhecido sentido de “arrependimento”, significa também mudança de mente e mudança interior, especialmente no que diz respeito à aceitação da vontade de Deus. A pregação bíblica deve confrontar o pecado e exige uma mudança radical dos seus ouvintes.</a:t>
            </a:r>
            <a:endParaRPr lang="pt-BR" sz="200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2A2855B4-9F8E-067C-F153-8418E054E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461812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29C3-E74C-FAB0-48A6-0B2F264F2A74}"/>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56F4F49B-D73B-B468-39C0-24F76C1C068C}"/>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A02F8FFC-6EC7-BBDD-C9FB-F90316587279}"/>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 – A IGREJA QUE PREGA NO PODER DO ESPÍRITO</a:t>
            </a:r>
          </a:p>
        </p:txBody>
      </p:sp>
      <p:sp>
        <p:nvSpPr>
          <p:cNvPr id="4" name="Retângulo: Cantos Arredondados 3">
            <a:extLst>
              <a:ext uri="{FF2B5EF4-FFF2-40B4-BE49-F238E27FC236}">
                <a16:creationId xmlns:a16="http://schemas.microsoft.com/office/drawing/2014/main" id="{76CD7766-7D1A-F6B4-795C-00ACBE6B1E86}"/>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7E318ED-ACFE-AF63-AC6C-35EAD552A5C8}"/>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QUE PREGA NO PODER DO ESPÍRITO</a:t>
            </a:r>
          </a:p>
        </p:txBody>
      </p:sp>
      <p:sp>
        <p:nvSpPr>
          <p:cNvPr id="7" name="Retângulo: Cantos Arredondados 6">
            <a:extLst>
              <a:ext uri="{FF2B5EF4-FFF2-40B4-BE49-F238E27FC236}">
                <a16:creationId xmlns:a16="http://schemas.microsoft.com/office/drawing/2014/main" id="{B3416D59-F317-2328-80DA-86D59B2033A4}"/>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C1F77068-97A8-48F8-4931-4F52F58BC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E993B5E8-0EF0-2A61-9FD8-65B7E317098C}"/>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“Fixar os olhos”.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Essa mesma expressão também é usada para descrever o apóstolo Paulo, cheio do Espírito Santo, quando olhou fixamente para um homem paralítico na cidade de Listra e o curou (At 14.9). Da mesma forma, aparece em Atos 13.9, quando Paulo, cheio do Espírito Santo,</a:t>
            </a:r>
            <a:endParaRPr lang="pt-BR" sz="1400" dirty="0">
              <a:solidFill>
                <a:schemeClr val="bg2">
                  <a:lumMod val="75000"/>
                </a:schemeClr>
              </a:solidFill>
              <a:latin typeface="Panton" panose="00000500000000000000" pitchFamily="2" charset="0"/>
            </a:endParaRPr>
          </a:p>
        </p:txBody>
      </p:sp>
      <p:sp>
        <p:nvSpPr>
          <p:cNvPr id="21" name="Título 15">
            <a:extLst>
              <a:ext uri="{FF2B5EF4-FFF2-40B4-BE49-F238E27FC236}">
                <a16:creationId xmlns:a16="http://schemas.microsoft.com/office/drawing/2014/main" id="{4ABD2D08-C562-1B5E-A3E7-9A84A9846505}"/>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QUE PREGA NO PODER DO ESPÍRITO</a:t>
            </a:r>
          </a:p>
        </p:txBody>
      </p:sp>
      <p:sp>
        <p:nvSpPr>
          <p:cNvPr id="22" name="CaixaDeTexto 21">
            <a:extLst>
              <a:ext uri="{FF2B5EF4-FFF2-40B4-BE49-F238E27FC236}">
                <a16:creationId xmlns:a16="http://schemas.microsoft.com/office/drawing/2014/main" id="{41CEA0C4-ED24-FC2C-3973-57CF6419682A}"/>
              </a:ext>
            </a:extLst>
          </p:cNvPr>
          <p:cNvSpPr txBox="1"/>
          <p:nvPr/>
        </p:nvSpPr>
        <p:spPr>
          <a:xfrm>
            <a:off x="8614987" y="2459739"/>
            <a:ext cx="1604313"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 Espírito glorificará a Jesus. </a:t>
            </a:r>
            <a:r>
              <a:rPr lang="pt-BR" sz="1400" dirty="0">
                <a:solidFill>
                  <a:schemeClr val="bg2">
                    <a:lumMod val="75000"/>
                  </a:schemeClr>
                </a:solidFill>
                <a:latin typeface="Panton" panose="00000500000000000000" pitchFamily="2" charset="0"/>
              </a:rPr>
              <a:t>Jesus disse que o Espírito Santo o glorificaria (</a:t>
            </a:r>
            <a:r>
              <a:rPr lang="pt-BR" sz="1400" dirty="0" err="1">
                <a:solidFill>
                  <a:schemeClr val="bg2">
                    <a:lumMod val="75000"/>
                  </a:schemeClr>
                </a:solidFill>
                <a:latin typeface="Panton" panose="00000500000000000000" pitchFamily="2" charset="0"/>
              </a:rPr>
              <a:t>Jo</a:t>
            </a:r>
            <a:r>
              <a:rPr lang="pt-BR" sz="1400" dirty="0">
                <a:solidFill>
                  <a:schemeClr val="bg2">
                    <a:lumMod val="75000"/>
                  </a:schemeClr>
                </a:solidFill>
                <a:latin typeface="Panton" panose="00000500000000000000" pitchFamily="2" charset="0"/>
              </a:rPr>
              <a:t> 16.14). O Espírito nunca chama a atenção para si mesmo, mas sempre aponta para Cristo. Isso é exatamente o que vemos na cura do paralítico na Porta Formosa, em Atos 3. Pedro, cheio do Espírito Santo, não poderia</a:t>
            </a:r>
          </a:p>
        </p:txBody>
      </p:sp>
      <p:sp>
        <p:nvSpPr>
          <p:cNvPr id="20" name="CaixaDeTexto 19">
            <a:extLst>
              <a:ext uri="{FF2B5EF4-FFF2-40B4-BE49-F238E27FC236}">
                <a16:creationId xmlns:a16="http://schemas.microsoft.com/office/drawing/2014/main" id="{07D262BA-9EF7-B235-6A97-52C23CC5C0CF}"/>
              </a:ext>
            </a:extLst>
          </p:cNvPr>
          <p:cNvSpPr txBox="1"/>
          <p:nvPr/>
        </p:nvSpPr>
        <p:spPr>
          <a:xfrm>
            <a:off x="623456" y="2459740"/>
            <a:ext cx="5694218" cy="3785652"/>
          </a:xfrm>
          <a:prstGeom prst="rect">
            <a:avLst/>
          </a:prstGeom>
          <a:noFill/>
        </p:spPr>
        <p:txBody>
          <a:bodyPr wrap="square" rtlCol="0">
            <a:spAutoFit/>
          </a:bodyPr>
          <a:lstStyle/>
          <a:p>
            <a:pPr algn="ctr"/>
            <a:r>
              <a:rPr lang="pt-BR" sz="2000" dirty="0">
                <a:latin typeface="Panton Bold" panose="00000800000000000000" pitchFamily="2" charset="0"/>
              </a:rPr>
              <a:t>1 - O Espírito capacita o mensageiro.</a:t>
            </a:r>
            <a:r>
              <a:rPr lang="pt-BR" sz="2000" dirty="0">
                <a:latin typeface="Panton" panose="00000500000000000000" pitchFamily="2" charset="0"/>
              </a:rPr>
              <a:t> Não podemos nos esquecer de que Pedro estava cheio do Espírito Santo quando pregou a mensagem registrada em Atos 3. Isso fica evidente no uso do verbo grego </a:t>
            </a:r>
            <a:r>
              <a:rPr lang="el-GR" sz="2200" dirty="0"/>
              <a:t>ἀτενίζω</a:t>
            </a:r>
            <a:r>
              <a:rPr lang="pt-BR" dirty="0"/>
              <a:t> (</a:t>
            </a:r>
            <a:r>
              <a:rPr lang="pt-BR" sz="2000" dirty="0">
                <a:latin typeface="Panton" panose="00000500000000000000" pitchFamily="2" charset="0"/>
              </a:rPr>
              <a:t>lê-se, </a:t>
            </a:r>
            <a:r>
              <a:rPr lang="pt-BR" sz="2000" dirty="0" err="1">
                <a:latin typeface="Panton" panose="00000500000000000000" pitchFamily="2" charset="0"/>
              </a:rPr>
              <a:t>atenízô</a:t>
            </a:r>
            <a:r>
              <a:rPr lang="pt-BR" sz="2000" u="sng" dirty="0">
                <a:latin typeface="Panton" panose="00000500000000000000" pitchFamily="2" charset="0"/>
              </a:rPr>
              <a:t>),</a:t>
            </a:r>
            <a:r>
              <a:rPr lang="pt-BR" sz="2000" dirty="0">
                <a:latin typeface="Panton" panose="00000500000000000000" pitchFamily="2" charset="0"/>
              </a:rPr>
              <a:t> traduzido como “fixar os olhos” na passagem: “E Pedro, com João, fitando os olhos nele” (At 3.4). O estudioso Strong explica que, no Novo Testamento, esse termo é usado para descrever momentos de revelação, reconhecimento ou atenção especial, geralmente ligados a acontecimentos divinos ou milagrosos.</a:t>
            </a:r>
            <a:endParaRPr lang="pt-BR" sz="200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A1044911-8F22-C240-C109-77E628A34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828715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A497B-1C3F-53ED-6946-37CE97679AF7}"/>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65ED6EF7-D558-CB78-FC0A-CF49B9725910}"/>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DB205DE6-F648-0980-6277-76BE1A7057B8}"/>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 – A IGREJA QUE PREGA NO PODER DO ESPÍRITO</a:t>
            </a:r>
          </a:p>
        </p:txBody>
      </p:sp>
      <p:sp>
        <p:nvSpPr>
          <p:cNvPr id="4" name="Retângulo: Cantos Arredondados 3">
            <a:extLst>
              <a:ext uri="{FF2B5EF4-FFF2-40B4-BE49-F238E27FC236}">
                <a16:creationId xmlns:a16="http://schemas.microsoft.com/office/drawing/2014/main" id="{80A58D2D-37A7-741A-F534-B2CCB2F57953}"/>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313BE0A8-29D4-6BBB-1EA1-CA58DFA26368}"/>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QUE PREGA NO PODER DO ESPÍRITO</a:t>
            </a:r>
          </a:p>
        </p:txBody>
      </p:sp>
      <p:sp>
        <p:nvSpPr>
          <p:cNvPr id="7" name="Retângulo: Cantos Arredondados 6">
            <a:extLst>
              <a:ext uri="{FF2B5EF4-FFF2-40B4-BE49-F238E27FC236}">
                <a16:creationId xmlns:a16="http://schemas.microsoft.com/office/drawing/2014/main" id="{956C56B6-8C76-F796-2F89-E145417A25CD}"/>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7DA1A3BB-EE33-CE0C-A6F8-9E6D5C045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F44BB287-EA0E-CB74-D201-CFBF0739C7B2}"/>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O Espírito capacita o mensageiro.</a:t>
            </a:r>
            <a:r>
              <a:rPr lang="pt-BR" sz="1400" dirty="0">
                <a:solidFill>
                  <a:schemeClr val="bg2">
                    <a:lumMod val="75000"/>
                  </a:schemeClr>
                </a:solidFill>
                <a:latin typeface="Panton" panose="00000500000000000000" pitchFamily="2" charset="0"/>
              </a:rPr>
              <a:t> Não podemos nos esquecer de que Pedro estava cheio do Espírito Santo quando pregou a mensagem registrada em Atos 3. Isso fica evidente no uso do verbo grego </a:t>
            </a:r>
            <a:r>
              <a:rPr lang="pt-BR" sz="1400" dirty="0" err="1">
                <a:solidFill>
                  <a:schemeClr val="bg2">
                    <a:lumMod val="75000"/>
                  </a:schemeClr>
                </a:solidFill>
                <a:latin typeface="Panton" panose="00000500000000000000" pitchFamily="2" charset="0"/>
              </a:rPr>
              <a:t>atenízō</a:t>
            </a:r>
            <a:r>
              <a:rPr lang="pt-BR" sz="1400" dirty="0">
                <a:solidFill>
                  <a:schemeClr val="bg2">
                    <a:lumMod val="75000"/>
                  </a:schemeClr>
                </a:solidFill>
                <a:latin typeface="Panton" panose="00000500000000000000" pitchFamily="2" charset="0"/>
              </a:rPr>
              <a:t>, traduzido como “fixar os olhos” na passagem:</a:t>
            </a:r>
          </a:p>
        </p:txBody>
      </p:sp>
      <p:sp>
        <p:nvSpPr>
          <p:cNvPr id="21" name="Título 15">
            <a:extLst>
              <a:ext uri="{FF2B5EF4-FFF2-40B4-BE49-F238E27FC236}">
                <a16:creationId xmlns:a16="http://schemas.microsoft.com/office/drawing/2014/main" id="{9321F3AF-23C0-0DE4-0977-1C0816823CB9}"/>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QUE PREGA NO PODER DO ESPÍRITO</a:t>
            </a:r>
          </a:p>
        </p:txBody>
      </p:sp>
      <p:sp>
        <p:nvSpPr>
          <p:cNvPr id="22" name="CaixaDeTexto 21">
            <a:extLst>
              <a:ext uri="{FF2B5EF4-FFF2-40B4-BE49-F238E27FC236}">
                <a16:creationId xmlns:a16="http://schemas.microsoft.com/office/drawing/2014/main" id="{0A716560-EA60-73F5-4945-6BBC7EEA54D4}"/>
              </a:ext>
            </a:extLst>
          </p:cNvPr>
          <p:cNvSpPr txBox="1"/>
          <p:nvPr/>
        </p:nvSpPr>
        <p:spPr>
          <a:xfrm>
            <a:off x="8580563" y="2459739"/>
            <a:ext cx="1633987"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O Espírito glorificará a Jesus. </a:t>
            </a:r>
            <a:r>
              <a:rPr lang="pt-BR" sz="1400" dirty="0">
                <a:solidFill>
                  <a:schemeClr val="bg2">
                    <a:lumMod val="75000"/>
                  </a:schemeClr>
                </a:solidFill>
                <a:latin typeface="Panton" panose="00000500000000000000" pitchFamily="2" charset="0"/>
              </a:rPr>
              <a:t>Jesus disse que o Espírito Santo o glorificaria (</a:t>
            </a:r>
            <a:r>
              <a:rPr lang="pt-BR" sz="1400" dirty="0" err="1">
                <a:solidFill>
                  <a:schemeClr val="bg2">
                    <a:lumMod val="75000"/>
                  </a:schemeClr>
                </a:solidFill>
                <a:latin typeface="Panton" panose="00000500000000000000" pitchFamily="2" charset="0"/>
              </a:rPr>
              <a:t>Jo</a:t>
            </a:r>
            <a:r>
              <a:rPr lang="pt-BR" sz="1400" dirty="0">
                <a:solidFill>
                  <a:schemeClr val="bg2">
                    <a:lumMod val="75000"/>
                  </a:schemeClr>
                </a:solidFill>
                <a:latin typeface="Panton" panose="00000500000000000000" pitchFamily="2" charset="0"/>
              </a:rPr>
              <a:t> 16.14). O Espírito nunca chama a atenção para si mesmo, mas sempre aponta para Cristo. Isso é exatamente o que vemos na cura do paralítico na Porta Formosa, em Atos 3. Pedro, cheio do Espírito Santo, não poderia</a:t>
            </a:r>
          </a:p>
        </p:txBody>
      </p:sp>
      <p:sp>
        <p:nvSpPr>
          <p:cNvPr id="20" name="CaixaDeTexto 19">
            <a:extLst>
              <a:ext uri="{FF2B5EF4-FFF2-40B4-BE49-F238E27FC236}">
                <a16:creationId xmlns:a16="http://schemas.microsoft.com/office/drawing/2014/main" id="{F6D13525-CAB9-865D-5D35-5180EA16F6EF}"/>
              </a:ext>
            </a:extLst>
          </p:cNvPr>
          <p:cNvSpPr txBox="1"/>
          <p:nvPr/>
        </p:nvSpPr>
        <p:spPr>
          <a:xfrm>
            <a:off x="2423149" y="2459740"/>
            <a:ext cx="5694218" cy="4185761"/>
          </a:xfrm>
          <a:prstGeom prst="rect">
            <a:avLst/>
          </a:prstGeom>
          <a:noFill/>
        </p:spPr>
        <p:txBody>
          <a:bodyPr wrap="square" rtlCol="0">
            <a:spAutoFit/>
          </a:bodyPr>
          <a:lstStyle/>
          <a:p>
            <a:pPr algn="ctr"/>
            <a:r>
              <a:rPr lang="pt-BR" sz="1850" b="1" dirty="0">
                <a:latin typeface="Panton" panose="00000500000000000000" pitchFamily="2" charset="0"/>
                <a:ea typeface="Times New Roman" panose="02020603050405020304" pitchFamily="18" charset="0"/>
                <a:cs typeface="Times New Roman" panose="02020603050405020304" pitchFamily="18" charset="0"/>
              </a:rPr>
              <a:t>2 - “Fixar os olhos”. </a:t>
            </a:r>
            <a:r>
              <a:rPr lang="pt-BR" sz="1850" dirty="0">
                <a:latin typeface="Panton" panose="00000500000000000000" pitchFamily="2" charset="0"/>
                <a:ea typeface="Times New Roman" panose="02020603050405020304" pitchFamily="18" charset="0"/>
                <a:cs typeface="Times New Roman" panose="02020603050405020304" pitchFamily="18" charset="0"/>
              </a:rPr>
              <a:t>Essa mesma expressão também é usada para descrever o apóstolo Paulo, cheio do Espírito Santo, quando olhou fixamente para um homem paralítico na cidade de Listra e o curou (At 14.9). Da mesma forma, aparece em Atos 13.9, quando Paulo, cheio do Espírito Santo, fixou os olhos no falso profeta </a:t>
            </a:r>
            <a:r>
              <a:rPr lang="pt-BR" sz="1850" dirty="0" err="1">
                <a:latin typeface="Panton" panose="00000500000000000000" pitchFamily="2" charset="0"/>
                <a:ea typeface="Times New Roman" panose="02020603050405020304" pitchFamily="18" charset="0"/>
                <a:cs typeface="Times New Roman" panose="02020603050405020304" pitchFamily="18" charset="0"/>
              </a:rPr>
              <a:t>Elimas</a:t>
            </a:r>
            <a:r>
              <a:rPr lang="pt-BR" sz="1850" dirty="0">
                <a:latin typeface="Panton" panose="00000500000000000000" pitchFamily="2" charset="0"/>
                <a:ea typeface="Times New Roman" panose="02020603050405020304" pitchFamily="18" charset="0"/>
                <a:cs typeface="Times New Roman" panose="02020603050405020304" pitchFamily="18" charset="0"/>
              </a:rPr>
              <a:t> para repreendê-lo. Retomando o episódio de Pedro, isso nos mostra que ele não apenas estava capacitado para curar, mas também estava ungido para pregar. O Espírito Santo é quem inspira e dá poder à pregação da Palavra. Portanto, pregar não é apenas fazer um discurso! Pregar é anunciar a mensagem de Deus com a autoridade e a unção do Espírito Santo.</a:t>
            </a:r>
            <a:endParaRPr lang="pt-BR" sz="185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F8D6BF12-0FC7-3E9C-6304-DF98DAD6B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396521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8EE98-DC4A-02FE-9B6D-983A1CDF9051}"/>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29DC38D6-B289-C63A-59EC-0B51380BB89B}"/>
              </a:ext>
            </a:extLst>
          </p:cNvPr>
          <p:cNvSpPr/>
          <p:nvPr/>
        </p:nvSpPr>
        <p:spPr>
          <a:xfrm>
            <a:off x="390712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B0404A32-C764-D971-02E0-8599096E9F82}"/>
              </a:ext>
            </a:extLst>
          </p:cNvPr>
          <p:cNvSpPr>
            <a:spLocks noGrp="1"/>
          </p:cNvSpPr>
          <p:nvPr>
            <p:ph type="ctrTitle"/>
          </p:nvPr>
        </p:nvSpPr>
        <p:spPr>
          <a:xfrm>
            <a:off x="3907126" y="677772"/>
            <a:ext cx="6241677" cy="1447942"/>
          </a:xfrm>
        </p:spPr>
        <p:txBody>
          <a:bodyPr>
            <a:normAutofit/>
          </a:bodyPr>
          <a:lstStyle/>
          <a:p>
            <a:r>
              <a:rPr lang="pt-BR" sz="4000" cap="all" dirty="0">
                <a:solidFill>
                  <a:schemeClr val="accent2">
                    <a:lumMod val="75000"/>
                  </a:schemeClr>
                </a:solidFill>
                <a:latin typeface="Panton ExtraBold" panose="00000900000000000000" pitchFamily="50" charset="0"/>
              </a:rPr>
              <a:t>II – A IGREJA QUE PREGA NO PODER DO ESPÍRITO</a:t>
            </a:r>
          </a:p>
        </p:txBody>
      </p:sp>
      <p:sp>
        <p:nvSpPr>
          <p:cNvPr id="4" name="Retângulo: Cantos Arredondados 3">
            <a:extLst>
              <a:ext uri="{FF2B5EF4-FFF2-40B4-BE49-F238E27FC236}">
                <a16:creationId xmlns:a16="http://schemas.microsoft.com/office/drawing/2014/main" id="{8591F1FE-64B7-8325-A49F-24492CDCED87}"/>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3072FDA5-5F27-8046-382F-61F1A16BE648}"/>
              </a:ext>
            </a:extLst>
          </p:cNvPr>
          <p:cNvSpPr txBox="1">
            <a:spLocks/>
          </p:cNvSpPr>
          <p:nvPr/>
        </p:nvSpPr>
        <p:spPr>
          <a:xfrm>
            <a:off x="265960" y="740953"/>
            <a:ext cx="164908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QUE PREGA NO PODER DO ESPÍRITO</a:t>
            </a:r>
          </a:p>
        </p:txBody>
      </p:sp>
      <p:sp>
        <p:nvSpPr>
          <p:cNvPr id="7" name="Retângulo: Cantos Arredondados 6">
            <a:extLst>
              <a:ext uri="{FF2B5EF4-FFF2-40B4-BE49-F238E27FC236}">
                <a16:creationId xmlns:a16="http://schemas.microsoft.com/office/drawing/2014/main" id="{24EF71DE-B87C-5D06-ADD1-D69CD9D1E78E}"/>
              </a:ext>
            </a:extLst>
          </p:cNvPr>
          <p:cNvSpPr/>
          <p:nvPr/>
        </p:nvSpPr>
        <p:spPr>
          <a:xfrm>
            <a:off x="2094711" y="472673"/>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C77EF91D-EF2D-F27B-5F77-5A561A312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95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3879CEFB-8BDD-3574-C0C6-70EB23A0CE93}"/>
              </a:ext>
            </a:extLst>
          </p:cNvPr>
          <p:cNvSpPr txBox="1"/>
          <p:nvPr/>
        </p:nvSpPr>
        <p:spPr>
          <a:xfrm>
            <a:off x="291950" y="2459739"/>
            <a:ext cx="1623090" cy="3970318"/>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O Espírito capacita o mensageiro.</a:t>
            </a:r>
            <a:r>
              <a:rPr lang="pt-BR" sz="1400" dirty="0">
                <a:solidFill>
                  <a:schemeClr val="bg2">
                    <a:lumMod val="75000"/>
                  </a:schemeClr>
                </a:solidFill>
                <a:latin typeface="Panton" panose="00000500000000000000" pitchFamily="2" charset="0"/>
              </a:rPr>
              <a:t> Não podemos nos esquecer de que Pedro estava cheio do Espírito Santo quando pregou a mensagem registrada em Atos 3. Isso fica evidente no uso do verbo grego </a:t>
            </a:r>
            <a:r>
              <a:rPr lang="pt-BR" sz="1400" dirty="0" err="1">
                <a:solidFill>
                  <a:schemeClr val="bg2">
                    <a:lumMod val="75000"/>
                  </a:schemeClr>
                </a:solidFill>
                <a:latin typeface="Panton" panose="00000500000000000000" pitchFamily="2" charset="0"/>
              </a:rPr>
              <a:t>atenízō</a:t>
            </a:r>
            <a:r>
              <a:rPr lang="pt-BR" sz="1400" dirty="0">
                <a:solidFill>
                  <a:schemeClr val="bg2">
                    <a:lumMod val="75000"/>
                  </a:schemeClr>
                </a:solidFill>
                <a:latin typeface="Panton" panose="00000500000000000000" pitchFamily="2" charset="0"/>
              </a:rPr>
              <a:t>, traduzido como “fixar os olhos” na passagem:</a:t>
            </a:r>
          </a:p>
        </p:txBody>
      </p:sp>
      <p:sp>
        <p:nvSpPr>
          <p:cNvPr id="21" name="Título 15">
            <a:extLst>
              <a:ext uri="{FF2B5EF4-FFF2-40B4-BE49-F238E27FC236}">
                <a16:creationId xmlns:a16="http://schemas.microsoft.com/office/drawing/2014/main" id="{49C415C3-DE11-BC51-686A-194CEA424085}"/>
              </a:ext>
            </a:extLst>
          </p:cNvPr>
          <p:cNvSpPr txBox="1">
            <a:spLocks/>
          </p:cNvSpPr>
          <p:nvPr/>
        </p:nvSpPr>
        <p:spPr>
          <a:xfrm>
            <a:off x="2108255" y="756426"/>
            <a:ext cx="161977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 – A IGREJA QUE PREGA NO PODER DO ESPÍRITO</a:t>
            </a:r>
          </a:p>
        </p:txBody>
      </p:sp>
      <p:sp>
        <p:nvSpPr>
          <p:cNvPr id="22" name="CaixaDeTexto 21">
            <a:extLst>
              <a:ext uri="{FF2B5EF4-FFF2-40B4-BE49-F238E27FC236}">
                <a16:creationId xmlns:a16="http://schemas.microsoft.com/office/drawing/2014/main" id="{678C9056-F592-BCF7-5BE1-CEF8A91C5742}"/>
              </a:ext>
            </a:extLst>
          </p:cNvPr>
          <p:cNvSpPr txBox="1"/>
          <p:nvPr/>
        </p:nvSpPr>
        <p:spPr>
          <a:xfrm>
            <a:off x="2088599" y="2475212"/>
            <a:ext cx="1655192"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“Fixar os olhos”.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Essa mesma expressão também é usada para descrever o apóstolo Paulo, cheio do Espírito Santo, quando olhou fixamente para um homem paralítico na cidade de Listra e o curou (At 14.9). Da mesma forma, aparece em Atos 13.9, quando Paulo, cheio do Espírito Santo,</a:t>
            </a:r>
            <a:endParaRPr lang="pt-BR" sz="1400" dirty="0">
              <a:solidFill>
                <a:schemeClr val="bg2">
                  <a:lumMod val="75000"/>
                </a:schemeClr>
              </a:solidFill>
              <a:latin typeface="Panton" panose="00000500000000000000" pitchFamily="2" charset="0"/>
            </a:endParaRPr>
          </a:p>
        </p:txBody>
      </p:sp>
      <p:sp>
        <p:nvSpPr>
          <p:cNvPr id="20" name="CaixaDeTexto 19">
            <a:extLst>
              <a:ext uri="{FF2B5EF4-FFF2-40B4-BE49-F238E27FC236}">
                <a16:creationId xmlns:a16="http://schemas.microsoft.com/office/drawing/2014/main" id="{12F993B7-9FB1-45F1-54AB-B55B61C736E6}"/>
              </a:ext>
            </a:extLst>
          </p:cNvPr>
          <p:cNvSpPr txBox="1"/>
          <p:nvPr/>
        </p:nvSpPr>
        <p:spPr>
          <a:xfrm>
            <a:off x="4219059" y="2459740"/>
            <a:ext cx="5694218" cy="3970318"/>
          </a:xfrm>
          <a:prstGeom prst="rect">
            <a:avLst/>
          </a:prstGeom>
          <a:noFill/>
        </p:spPr>
        <p:txBody>
          <a:bodyPr wrap="square" rtlCol="0">
            <a:spAutoFit/>
          </a:bodyPr>
          <a:lstStyle/>
          <a:p>
            <a:pPr algn="ctr"/>
            <a:r>
              <a:rPr lang="pt-BR" dirty="0">
                <a:latin typeface="Panton Bold" panose="00000800000000000000" pitchFamily="2" charset="0"/>
              </a:rPr>
              <a:t>3 - O Espírito glorificará a Jesus. </a:t>
            </a:r>
            <a:r>
              <a:rPr lang="pt-BR" dirty="0">
                <a:latin typeface="Panton" panose="00000500000000000000" pitchFamily="2" charset="0"/>
              </a:rPr>
              <a:t>Jesus disse que o Espírito Santo o glorificaria (</a:t>
            </a:r>
            <a:r>
              <a:rPr lang="pt-BR" dirty="0" err="1">
                <a:latin typeface="Panton" panose="00000500000000000000" pitchFamily="2" charset="0"/>
              </a:rPr>
              <a:t>Jo</a:t>
            </a:r>
            <a:r>
              <a:rPr lang="pt-BR" dirty="0">
                <a:latin typeface="Panton" panose="00000500000000000000" pitchFamily="2" charset="0"/>
              </a:rPr>
              <a:t> 16.14). O Espírito nunca chama a atenção para si mesmo, mas sempre aponta para Cristo. Isso é exatamente o que vemos na cura do paralítico na Porta Formosa, em Atos 3. Pedro, cheio do Espírito Santo, não poderia aceitar ser o centro das atenções. Ele deixou claro que o milagre não aconteceu por seu próprio poder ou santidade: “Varões israelitas, por que vos maravilhais disto? Ou, por que olhais tanto para nós, como se por nossa própria virtude ou santidade fizéssemos andar este homem?” (At 3.12). Da mesma forma, qualquer pregação que tira o foco de Cristo e coloca o homem no centro não é uma pregação bíblica. Isso não passa de um discurso humano.</a:t>
            </a:r>
          </a:p>
        </p:txBody>
      </p:sp>
      <p:pic>
        <p:nvPicPr>
          <p:cNvPr id="2" name="Imagem 1">
            <a:extLst>
              <a:ext uri="{FF2B5EF4-FFF2-40B4-BE49-F238E27FC236}">
                <a16:creationId xmlns:a16="http://schemas.microsoft.com/office/drawing/2014/main" id="{7147BBB8-0A72-E2E3-42DC-017BF0D28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1460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E9ED2-B0CA-2E99-DA43-FC8105D72053}"/>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C328762C-780A-84CA-4F27-ADA49446346A}"/>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0B7BD7CE-0968-C805-3281-9A0A5BB23158}"/>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III – A IGREJA QUE PREGA A ESPERANÇA VINDOURA</a:t>
            </a:r>
          </a:p>
        </p:txBody>
      </p:sp>
      <p:sp>
        <p:nvSpPr>
          <p:cNvPr id="4" name="Retângulo: Cantos Arredondados 3">
            <a:extLst>
              <a:ext uri="{FF2B5EF4-FFF2-40B4-BE49-F238E27FC236}">
                <a16:creationId xmlns:a16="http://schemas.microsoft.com/office/drawing/2014/main" id="{2AAC77F8-40E4-6BBD-64E9-DC4BEDBD2382}"/>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17B3E434-C9A9-5F94-D8A2-162F97009EA3}"/>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PREGA A ESPERANÇA VINDOURA</a:t>
            </a:r>
          </a:p>
        </p:txBody>
      </p:sp>
      <p:pic>
        <p:nvPicPr>
          <p:cNvPr id="12" name="Picture 4">
            <a:extLst>
              <a:ext uri="{FF2B5EF4-FFF2-40B4-BE49-F238E27FC236}">
                <a16:creationId xmlns:a16="http://schemas.microsoft.com/office/drawing/2014/main" id="{03C9AB96-534C-133D-454B-3B2A82824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B5EEBB52-E6CE-C9FF-F9F1-E081BE235293}"/>
              </a:ext>
            </a:extLst>
          </p:cNvPr>
          <p:cNvSpPr txBox="1"/>
          <p:nvPr/>
        </p:nvSpPr>
        <p:spPr>
          <a:xfrm>
            <a:off x="6792530" y="2459739"/>
            <a:ext cx="1649080" cy="4185761"/>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A promessa da Segunda Vinda. </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Concluindo a sua pregação, Pedro deixa uma mensagem de esperança: “e venham, assim, os tempos do refrigério pela presença do Senhor” (At 3.19). Por um lado, os ouvintes do apóstolo já podiam experimentar a bênção prometida a Abraão, que fora...</a:t>
            </a:r>
            <a:endParaRPr lang="pt-BR" sz="1400" dirty="0">
              <a:solidFill>
                <a:schemeClr val="bg2">
                  <a:lumMod val="75000"/>
                </a:schemeClr>
              </a:solidFill>
              <a:latin typeface="Panton" panose="00000500000000000000" pitchFamily="2" charset="0"/>
            </a:endParaRPr>
          </a:p>
        </p:txBody>
      </p:sp>
      <p:sp>
        <p:nvSpPr>
          <p:cNvPr id="20" name="CaixaDeTexto 19">
            <a:extLst>
              <a:ext uri="{FF2B5EF4-FFF2-40B4-BE49-F238E27FC236}">
                <a16:creationId xmlns:a16="http://schemas.microsoft.com/office/drawing/2014/main" id="{F0F44133-A6C6-C3D7-4E33-72C1784386B9}"/>
              </a:ext>
            </a:extLst>
          </p:cNvPr>
          <p:cNvSpPr txBox="1"/>
          <p:nvPr/>
        </p:nvSpPr>
        <p:spPr>
          <a:xfrm>
            <a:off x="623456" y="2459740"/>
            <a:ext cx="5694218" cy="3785652"/>
          </a:xfrm>
          <a:prstGeom prst="rect">
            <a:avLst/>
          </a:prstGeom>
          <a:noFill/>
        </p:spPr>
        <p:txBody>
          <a:bodyPr wrap="square" rtlCol="0">
            <a:spAutoFit/>
          </a:bodyPr>
          <a:lstStyle/>
          <a:p>
            <a:pPr algn="ctr"/>
            <a:r>
              <a:rPr lang="pt-BR" sz="2000" dirty="0">
                <a:latin typeface="Panton Bold" panose="00000800000000000000" pitchFamily="2" charset="0"/>
              </a:rPr>
              <a:t>1 - Alerta a uma sociedade indiferente e insensível</a:t>
            </a:r>
            <a:r>
              <a:rPr lang="pt-BR" sz="2000" dirty="0">
                <a:latin typeface="Panton" panose="00000500000000000000" pitchFamily="2" charset="0"/>
              </a:rPr>
              <a:t>. O apóstolo Pedro já havia exortado os seus ouvintes na sua primeira pregação a salvarem-se daquela “geração perversa” (At 2.40). Agora, ele reconhece que aquela era também uma geração “ignorante” (At 3.17). Era uma cultura indiferente e insensível para a realidade espiritual. Era, portanto, uma geração sem esperança (1 </a:t>
            </a:r>
            <a:r>
              <a:rPr lang="pt-BR" sz="2000" dirty="0" err="1">
                <a:latin typeface="Panton" panose="00000500000000000000" pitchFamily="2" charset="0"/>
              </a:rPr>
              <a:t>Ts</a:t>
            </a:r>
            <a:r>
              <a:rPr lang="pt-BR" sz="2000" dirty="0">
                <a:latin typeface="Panton" panose="00000500000000000000" pitchFamily="2" charset="0"/>
              </a:rPr>
              <a:t> 4.13). Α insensibilidade às coisas espirituais é a marca daqueles que não conhecem a Deus (1 </a:t>
            </a:r>
            <a:r>
              <a:rPr lang="pt-BR" sz="2000" dirty="0" err="1">
                <a:latin typeface="Panton" panose="00000500000000000000" pitchFamily="2" charset="0"/>
              </a:rPr>
              <a:t>Ts</a:t>
            </a:r>
            <a:r>
              <a:rPr lang="pt-BR" sz="2000" dirty="0">
                <a:latin typeface="Panton" panose="00000500000000000000" pitchFamily="2" charset="0"/>
              </a:rPr>
              <a:t> 4.5). É a essas pessoas que a mensagem da cruz deve ser pregada.</a:t>
            </a:r>
            <a:endParaRPr lang="pt-BR" sz="200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6B04CBA1-C273-2776-3405-0C72A171D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3844885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072B-FB50-4187-EC02-F7027CBEA1BB}"/>
            </a:ext>
          </a:extLst>
        </p:cNvPr>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A72EA54C-7A7B-FCE4-AAE3-1CFD39A9A883}"/>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D5E63D45-E94C-5A24-55F4-C442B5D6EA1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III – A IGREJA QUE PREGA A ESPERANÇA VINDOURA</a:t>
            </a:r>
          </a:p>
        </p:txBody>
      </p:sp>
      <p:sp>
        <p:nvSpPr>
          <p:cNvPr id="4" name="Retângulo: Cantos Arredondados 3">
            <a:extLst>
              <a:ext uri="{FF2B5EF4-FFF2-40B4-BE49-F238E27FC236}">
                <a16:creationId xmlns:a16="http://schemas.microsoft.com/office/drawing/2014/main" id="{ABDDCD7C-749C-1B60-0ABB-0E7643BF290F}"/>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1A6C7B16-689F-3E6D-EAE5-C8450526CAC5}"/>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III – A IGREJA QUE PREGA A ESPERANÇA VINDOURA</a:t>
            </a:r>
          </a:p>
        </p:txBody>
      </p:sp>
      <p:pic>
        <p:nvPicPr>
          <p:cNvPr id="12" name="Picture 4">
            <a:extLst>
              <a:ext uri="{FF2B5EF4-FFF2-40B4-BE49-F238E27FC236}">
                <a16:creationId xmlns:a16="http://schemas.microsoft.com/office/drawing/2014/main" id="{C9A8DFEE-EAEC-2432-43AF-1027D76A9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0F9BA006-125F-9FF8-40F2-DB41643307C0}"/>
              </a:ext>
            </a:extLst>
          </p:cNvPr>
          <p:cNvSpPr txBox="1"/>
          <p:nvPr/>
        </p:nvSpPr>
        <p:spPr>
          <a:xfrm>
            <a:off x="281726" y="2459739"/>
            <a:ext cx="1633506"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1 - Alerta a uma sociedade indiferente e insensível</a:t>
            </a:r>
            <a:r>
              <a:rPr lang="pt-BR" sz="1400" dirty="0">
                <a:solidFill>
                  <a:schemeClr val="bg2">
                    <a:lumMod val="75000"/>
                  </a:schemeClr>
                </a:solidFill>
                <a:latin typeface="Panton" panose="00000500000000000000" pitchFamily="2" charset="0"/>
              </a:rPr>
              <a:t>. O apóstolo Pedro já havia exortado os seus ouvintes na sua primeira pregação a salvarem-se daquela “geração perversa” (At 2.40). Agora, ele reconhece que aquela era também uma geração “ignorante” (At 3.17).</a:t>
            </a:r>
          </a:p>
        </p:txBody>
      </p:sp>
      <p:sp>
        <p:nvSpPr>
          <p:cNvPr id="20" name="CaixaDeTexto 19">
            <a:extLst>
              <a:ext uri="{FF2B5EF4-FFF2-40B4-BE49-F238E27FC236}">
                <a16:creationId xmlns:a16="http://schemas.microsoft.com/office/drawing/2014/main" id="{2BEB2A6A-CB88-C80E-F51B-EC6B0E568070}"/>
              </a:ext>
            </a:extLst>
          </p:cNvPr>
          <p:cNvSpPr txBox="1"/>
          <p:nvPr/>
        </p:nvSpPr>
        <p:spPr>
          <a:xfrm>
            <a:off x="2423149" y="2459740"/>
            <a:ext cx="5694218" cy="3970318"/>
          </a:xfrm>
          <a:prstGeom prst="rect">
            <a:avLst/>
          </a:prstGeom>
          <a:noFill/>
        </p:spPr>
        <p:txBody>
          <a:bodyPr wrap="square" rtlCol="0">
            <a:spAutoFit/>
          </a:bodyPr>
          <a:lstStyle/>
          <a:p>
            <a:pPr algn="ctr"/>
            <a:r>
              <a:rPr lang="pt-BR" b="1" dirty="0">
                <a:latin typeface="Panton" panose="00000500000000000000" pitchFamily="2" charset="0"/>
                <a:ea typeface="Times New Roman" panose="02020603050405020304" pitchFamily="18" charset="0"/>
                <a:cs typeface="Times New Roman" panose="02020603050405020304" pitchFamily="18" charset="0"/>
              </a:rPr>
              <a:t>2 - A promessa da Segunda Vinda. </a:t>
            </a:r>
            <a:r>
              <a:rPr lang="pt-BR" dirty="0">
                <a:latin typeface="Panton" panose="00000500000000000000" pitchFamily="2" charset="0"/>
                <a:ea typeface="Times New Roman" panose="02020603050405020304" pitchFamily="18" charset="0"/>
                <a:cs typeface="Times New Roman" panose="02020603050405020304" pitchFamily="18" charset="0"/>
              </a:rPr>
              <a:t>Concluindo a sua pregação, Pedro deixa uma mensagem de esperança: “e venham, assim, os tempos do refrigério pela presença do Senhor” (At 3.19). Por um lado, os ouvintes do apóstolo já podiam experimentar a bênção prometida a Abraão, que fora trazida por Jesus, o Messias. Essa bênção, portanto, já era uma realidade. Por outro lado, essas palavras de Pedro olham para o futuro, apontando para um “refrigério” dos últimos dias que fora prometido a Israel. Trata-se da futura “restauração de todas as coisas”. A Igreja, portanto, tem uma mensagem de esperança para aqueles que estão sem esperança. É uma realidade que, no tempo de Deus, se cumprirá.</a:t>
            </a:r>
            <a:endParaRPr lang="pt-BR"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E0AD2FC5-49CB-E866-DFFB-9224DA8F5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3869369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CONCLUSÃO</a:t>
            </a:r>
          </a:p>
        </p:txBody>
      </p:sp>
      <p:sp>
        <p:nvSpPr>
          <p:cNvPr id="2" name="CaixaDeTexto 1">
            <a:extLst>
              <a:ext uri="{FF2B5EF4-FFF2-40B4-BE49-F238E27FC236}">
                <a16:creationId xmlns:a16="http://schemas.microsoft.com/office/drawing/2014/main" id="{D16AFCDD-05D7-887C-427F-3CD4823153EC}"/>
              </a:ext>
            </a:extLst>
          </p:cNvPr>
          <p:cNvSpPr txBox="1"/>
          <p:nvPr/>
        </p:nvSpPr>
        <p:spPr>
          <a:xfrm>
            <a:off x="1402689" y="2068957"/>
            <a:ext cx="8544875" cy="1323439"/>
          </a:xfrm>
          <a:prstGeom prst="rect">
            <a:avLst/>
          </a:prstGeom>
          <a:noFill/>
        </p:spPr>
        <p:txBody>
          <a:bodyPr wrap="square" rtlCol="0">
            <a:spAutoFit/>
          </a:bodyPr>
          <a:lstStyle/>
          <a:p>
            <a:r>
              <a:rPr lang="pt-BR" sz="2000" dirty="0">
                <a:latin typeface="Panton" panose="00000500000000000000" pitchFamily="2" charset="0"/>
              </a:rPr>
              <a:t>Chegamos ao fim de mais uma lição. Nela, vimos a grande importância que a pregação bíblica tem e como devemos ser fiéis na exposição do texto sagrado. Pedro, mesmo sendo um simples pescador, com uma gramática e conhecimentos limitados, sabia expor com maestria as Escrituras Sagradas.</a:t>
            </a:r>
          </a:p>
        </p:txBody>
      </p:sp>
      <p:sp>
        <p:nvSpPr>
          <p:cNvPr id="3" name="Retângulo: Cantos Arredondados 2">
            <a:extLst>
              <a:ext uri="{FF2B5EF4-FFF2-40B4-BE49-F238E27FC236}">
                <a16:creationId xmlns:a16="http://schemas.microsoft.com/office/drawing/2014/main" id="{08F2990B-53CB-9AD2-9316-58662AFC4256}"/>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sp>
        <p:nvSpPr>
          <p:cNvPr id="5" name="CaixaDeTexto 4">
            <a:extLst>
              <a:ext uri="{FF2B5EF4-FFF2-40B4-BE49-F238E27FC236}">
                <a16:creationId xmlns:a16="http://schemas.microsoft.com/office/drawing/2014/main" id="{16D60B6C-4B6D-5CEC-C0A6-6250290C2191}"/>
              </a:ext>
            </a:extLst>
          </p:cNvPr>
          <p:cNvSpPr txBox="1"/>
          <p:nvPr/>
        </p:nvSpPr>
        <p:spPr>
          <a:xfrm>
            <a:off x="1402689" y="3419949"/>
            <a:ext cx="8544875" cy="1015663"/>
          </a:xfrm>
          <a:prstGeom prst="rect">
            <a:avLst/>
          </a:prstGeom>
          <a:noFill/>
        </p:spPr>
        <p:txBody>
          <a:bodyPr wrap="square" rtlCol="0">
            <a:spAutoFit/>
          </a:bodyPr>
          <a:lstStyle/>
          <a:p>
            <a:r>
              <a:rPr lang="pt-BR" sz="2000" dirty="0">
                <a:latin typeface="Panton" panose="00000500000000000000" pitchFamily="2" charset="0"/>
              </a:rPr>
              <a:t>Assim como ele, devemos nos render totalmente ao Espírito Santo, sendo cheios </a:t>
            </a:r>
            <a:r>
              <a:rPr lang="pt-BR" sz="2000" dirty="0" err="1">
                <a:latin typeface="Panton" panose="00000500000000000000" pitchFamily="2" charset="0"/>
              </a:rPr>
              <a:t>dEle</a:t>
            </a:r>
            <a:r>
              <a:rPr lang="pt-BR" sz="2000" dirty="0">
                <a:latin typeface="Panton" panose="00000500000000000000" pitchFamily="2" charset="0"/>
              </a:rPr>
              <a:t>, para sermos exitosos no ministério da Palavra de Deus. Uma igreja bíblica é uma igreja que vive e sabe expor as Sagradas Escrituras.</a:t>
            </a:r>
          </a:p>
        </p:txBody>
      </p:sp>
      <p:sp>
        <p:nvSpPr>
          <p:cNvPr id="6" name="Retângulo: Cantos Arredondados 5">
            <a:extLst>
              <a:ext uri="{FF2B5EF4-FFF2-40B4-BE49-F238E27FC236}">
                <a16:creationId xmlns:a16="http://schemas.microsoft.com/office/drawing/2014/main" id="{25003EFA-B31A-DCF1-577F-060C7AEB8E52}"/>
              </a:ext>
            </a:extLst>
          </p:cNvPr>
          <p:cNvSpPr/>
          <p:nvPr/>
        </p:nvSpPr>
        <p:spPr>
          <a:xfrm>
            <a:off x="89850" y="3419949"/>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pic>
        <p:nvPicPr>
          <p:cNvPr id="8" name="Imagem 7">
            <a:extLst>
              <a:ext uri="{FF2B5EF4-FFF2-40B4-BE49-F238E27FC236}">
                <a16:creationId xmlns:a16="http://schemas.microsoft.com/office/drawing/2014/main" id="{823D50FE-3E3A-70CC-3F40-42089ACE9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5598871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Em que a pregação do apóstolo Pedro é baseada? </a:t>
            </a:r>
          </a:p>
          <a:p>
            <a:r>
              <a:rPr lang="pt-BR" sz="2000" dirty="0">
                <a:latin typeface="Panton" panose="00000500000000000000" pitchFamily="2" charset="0"/>
              </a:rPr>
              <a:t>A pregação do apóstolo Pedro é baseada nas Escrituras. O apóstolo usou trechos das Escrituras para fundamentar sua pregação.</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01</a:t>
            </a:r>
          </a:p>
        </p:txBody>
      </p:sp>
      <p:pic>
        <p:nvPicPr>
          <p:cNvPr id="2" name="Imagem 1">
            <a:extLst>
              <a:ext uri="{FF2B5EF4-FFF2-40B4-BE49-F238E27FC236}">
                <a16:creationId xmlns:a16="http://schemas.microsoft.com/office/drawing/2014/main" id="{4033CD10-3E04-B065-F3AC-0F6CFDF76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
        <p:nvSpPr>
          <p:cNvPr id="4" name="CaixaDeTexto 3">
            <a:extLst>
              <a:ext uri="{FF2B5EF4-FFF2-40B4-BE49-F238E27FC236}">
                <a16:creationId xmlns:a16="http://schemas.microsoft.com/office/drawing/2014/main" id="{8945C80D-D5D3-4FF7-DD5B-F41FB65BAA9F}"/>
              </a:ext>
            </a:extLst>
          </p:cNvPr>
          <p:cNvSpPr txBox="1"/>
          <p:nvPr/>
        </p:nvSpPr>
        <p:spPr>
          <a:xfrm>
            <a:off x="1402689" y="3139639"/>
            <a:ext cx="8544875" cy="1323439"/>
          </a:xfrm>
          <a:prstGeom prst="rect">
            <a:avLst/>
          </a:prstGeom>
          <a:noFill/>
        </p:spPr>
        <p:txBody>
          <a:bodyPr wrap="square" rtlCol="0">
            <a:spAutoFit/>
          </a:bodyPr>
          <a:lstStyle/>
          <a:p>
            <a:r>
              <a:rPr lang="pt-BR" sz="2000" dirty="0">
                <a:latin typeface="Panton Bold" panose="00000800000000000000" pitchFamily="2" charset="0"/>
              </a:rPr>
              <a:t>O que a pregação de Pedro invocou? </a:t>
            </a:r>
          </a:p>
          <a:p>
            <a:r>
              <a:rPr lang="pt-BR" sz="2000" dirty="0">
                <a:latin typeface="Panton" panose="00000500000000000000" pitchFamily="2" charset="0"/>
              </a:rPr>
              <a:t>A pregação de Pedro invocou o testemunho das Escrituras para mostrar que a rejeição de Jesus e sua morte não foram por acaso, mas já haviam sido preditas pelos antigos profetas.</a:t>
            </a:r>
          </a:p>
        </p:txBody>
      </p:sp>
      <p:sp>
        <p:nvSpPr>
          <p:cNvPr id="7" name="Retângulo: Cantos Arredondados 6">
            <a:extLst>
              <a:ext uri="{FF2B5EF4-FFF2-40B4-BE49-F238E27FC236}">
                <a16:creationId xmlns:a16="http://schemas.microsoft.com/office/drawing/2014/main" id="{37866B21-9474-95E5-E422-E9B3A64BB1A2}"/>
              </a:ext>
            </a:extLst>
          </p:cNvPr>
          <p:cNvSpPr/>
          <p:nvPr/>
        </p:nvSpPr>
        <p:spPr>
          <a:xfrm>
            <a:off x="89850" y="3139639"/>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02</a:t>
            </a:r>
          </a:p>
        </p:txBody>
      </p:sp>
      <p:sp>
        <p:nvSpPr>
          <p:cNvPr id="9" name="CaixaDeTexto 8">
            <a:extLst>
              <a:ext uri="{FF2B5EF4-FFF2-40B4-BE49-F238E27FC236}">
                <a16:creationId xmlns:a16="http://schemas.microsoft.com/office/drawing/2014/main" id="{23107A65-9F90-4B98-1E10-2299851B824C}"/>
              </a:ext>
            </a:extLst>
          </p:cNvPr>
          <p:cNvSpPr txBox="1"/>
          <p:nvPr/>
        </p:nvSpPr>
        <p:spPr>
          <a:xfrm>
            <a:off x="1408137" y="4506944"/>
            <a:ext cx="8544875" cy="1631216"/>
          </a:xfrm>
          <a:prstGeom prst="rect">
            <a:avLst/>
          </a:prstGeom>
          <a:noFill/>
        </p:spPr>
        <p:txBody>
          <a:bodyPr wrap="square" rtlCol="0">
            <a:spAutoFit/>
          </a:bodyPr>
          <a:lstStyle/>
          <a:p>
            <a:r>
              <a:rPr lang="pt-BR" sz="2000" dirty="0">
                <a:latin typeface="Panton Bold" panose="00000800000000000000" pitchFamily="2" charset="0"/>
              </a:rPr>
              <a:t>Como a expressão “fixar os olhos” é usada para descrever o apóstolo? </a:t>
            </a:r>
          </a:p>
          <a:p>
            <a:r>
              <a:rPr lang="pt-BR" sz="2000" dirty="0">
                <a:latin typeface="Panton" panose="00000500000000000000" pitchFamily="2" charset="0"/>
              </a:rPr>
              <a:t>A expressão “fixar os olhos” é usada para descrever o apóstolo em momentos de revelação, reconhecimento ou atenção especial, geralmente ligados a acontecimentos divinos ou milagrosos, mostrando que Pedro não apenas estava capacitado para curar, mas também ungido para pregar.</a:t>
            </a:r>
          </a:p>
        </p:txBody>
      </p:sp>
      <p:sp>
        <p:nvSpPr>
          <p:cNvPr id="10" name="Retângulo: Cantos Arredondados 9">
            <a:extLst>
              <a:ext uri="{FF2B5EF4-FFF2-40B4-BE49-F238E27FC236}">
                <a16:creationId xmlns:a16="http://schemas.microsoft.com/office/drawing/2014/main" id="{478CE0A0-344A-7011-29EB-7850EA957E77}"/>
              </a:ext>
            </a:extLst>
          </p:cNvPr>
          <p:cNvSpPr/>
          <p:nvPr/>
        </p:nvSpPr>
        <p:spPr>
          <a:xfrm>
            <a:off x="95298" y="4506944"/>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03</a:t>
            </a:r>
          </a:p>
        </p:txBody>
      </p:sp>
    </p:spTree>
    <p:extLst>
      <p:ext uri="{BB962C8B-B14F-4D97-AF65-F5344CB8AC3E}">
        <p14:creationId xmlns:p14="http://schemas.microsoft.com/office/powerpoint/2010/main" val="2447738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P spid="7"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729047" y="1775572"/>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QUESTIONÁRIO</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1402689" y="2055102"/>
            <a:ext cx="8544875" cy="1015663"/>
          </a:xfrm>
          <a:prstGeom prst="rect">
            <a:avLst/>
          </a:prstGeom>
          <a:noFill/>
        </p:spPr>
        <p:txBody>
          <a:bodyPr wrap="square" rtlCol="0">
            <a:spAutoFit/>
          </a:bodyPr>
          <a:lstStyle/>
          <a:p>
            <a:r>
              <a:rPr lang="pt-BR" sz="2000" dirty="0">
                <a:latin typeface="Panton Bold" panose="00000800000000000000" pitchFamily="2" charset="0"/>
              </a:rPr>
              <a:t>Como podemos identificar uma pregação não bíblica?</a:t>
            </a:r>
          </a:p>
          <a:p>
            <a:r>
              <a:rPr lang="pt-BR" sz="2000" dirty="0">
                <a:latin typeface="Panton" panose="00000500000000000000" pitchFamily="2" charset="0"/>
              </a:rPr>
              <a:t>Podemos identificar uma pregação não bíblica quando ela tira o foco de Cristo e coloca o homem no centro, não passando de um discurso humano..</a:t>
            </a:r>
          </a:p>
        </p:txBody>
      </p:sp>
      <p:sp>
        <p:nvSpPr>
          <p:cNvPr id="6" name="Retângulo: Cantos Arredondados 5">
            <a:extLst>
              <a:ext uri="{FF2B5EF4-FFF2-40B4-BE49-F238E27FC236}">
                <a16:creationId xmlns:a16="http://schemas.microsoft.com/office/drawing/2014/main" id="{7B76EC72-09E1-1B6F-820E-CAAE72828AE5}"/>
              </a:ext>
            </a:extLst>
          </p:cNvPr>
          <p:cNvSpPr/>
          <p:nvPr/>
        </p:nvSpPr>
        <p:spPr>
          <a:xfrm>
            <a:off x="89850" y="2055102"/>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04</a:t>
            </a:r>
          </a:p>
        </p:txBody>
      </p:sp>
      <p:sp>
        <p:nvSpPr>
          <p:cNvPr id="3" name="CaixaDeTexto 2">
            <a:extLst>
              <a:ext uri="{FF2B5EF4-FFF2-40B4-BE49-F238E27FC236}">
                <a16:creationId xmlns:a16="http://schemas.microsoft.com/office/drawing/2014/main" id="{848E5624-C2FA-0ADA-7661-FCEA559A68B9}"/>
              </a:ext>
            </a:extLst>
          </p:cNvPr>
          <p:cNvSpPr txBox="1"/>
          <p:nvPr/>
        </p:nvSpPr>
        <p:spPr>
          <a:xfrm>
            <a:off x="1428089" y="3194600"/>
            <a:ext cx="8544875" cy="707886"/>
          </a:xfrm>
          <a:prstGeom prst="rect">
            <a:avLst/>
          </a:prstGeom>
          <a:noFill/>
        </p:spPr>
        <p:txBody>
          <a:bodyPr wrap="square" rtlCol="0">
            <a:spAutoFit/>
          </a:bodyPr>
          <a:lstStyle/>
          <a:p>
            <a:r>
              <a:rPr lang="pt-BR" sz="2000" dirty="0">
                <a:latin typeface="Panton Bold" panose="00000800000000000000" pitchFamily="2" charset="0"/>
              </a:rPr>
              <a:t>De quem é a marca da insensibilidade espiritual?</a:t>
            </a:r>
          </a:p>
          <a:p>
            <a:r>
              <a:rPr lang="pt-BR" sz="2000" dirty="0">
                <a:latin typeface="Panton" panose="00000500000000000000" pitchFamily="2" charset="0"/>
              </a:rPr>
              <a:t>A insensibilidade espiritual é a marca daqueles que não conhecem a Deus.</a:t>
            </a:r>
          </a:p>
        </p:txBody>
      </p:sp>
      <p:sp>
        <p:nvSpPr>
          <p:cNvPr id="8" name="Retângulo: Cantos Arredondados 7">
            <a:extLst>
              <a:ext uri="{FF2B5EF4-FFF2-40B4-BE49-F238E27FC236}">
                <a16:creationId xmlns:a16="http://schemas.microsoft.com/office/drawing/2014/main" id="{115D6FEC-1328-9EB1-DBD9-78C71F938D0E}"/>
              </a:ext>
            </a:extLst>
          </p:cNvPr>
          <p:cNvSpPr/>
          <p:nvPr/>
        </p:nvSpPr>
        <p:spPr>
          <a:xfrm>
            <a:off x="115250" y="3194600"/>
            <a:ext cx="104622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05</a:t>
            </a:r>
          </a:p>
        </p:txBody>
      </p:sp>
      <p:pic>
        <p:nvPicPr>
          <p:cNvPr id="2" name="Imagem 1">
            <a:extLst>
              <a:ext uri="{FF2B5EF4-FFF2-40B4-BE49-F238E27FC236}">
                <a16:creationId xmlns:a16="http://schemas.microsoft.com/office/drawing/2014/main" id="{7DE799BF-6A62-5C2F-95EE-17AD9E80C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446503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3108543"/>
          </a:xfrm>
          <a:prstGeom prst="rect">
            <a:avLst/>
          </a:prstGeom>
          <a:noFill/>
        </p:spPr>
        <p:txBody>
          <a:bodyPr wrap="square" rtlCol="0">
            <a:spAutoFit/>
          </a:bodyPr>
          <a:lstStyle/>
          <a:p>
            <a:pPr algn="ctr"/>
            <a:r>
              <a:rPr lang="pt-BR" sz="2800" dirty="0">
                <a:latin typeface="Panton Bold" panose="00000800000000000000" pitchFamily="2" charset="0"/>
              </a:rPr>
              <a:t>E, quando Pedro viu isto, disse ao povo: Varões israelitas, por que vos maravilhais disto? Ou, por que olhais tanto para nós, como se por nossa própria virtude ou santidade fizéssemos andar este homem? (Atos 3:12)</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553200"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6864722" y="2569058"/>
            <a:ext cx="1552719" cy="1477328"/>
          </a:xfrm>
          <a:prstGeom prst="rect">
            <a:avLst/>
          </a:prstGeom>
          <a:noFill/>
        </p:spPr>
        <p:txBody>
          <a:bodyPr wrap="square" rtlCol="0">
            <a:spAutoFit/>
          </a:bodyPr>
          <a:lstStyle/>
          <a:p>
            <a:pPr algn="ctr"/>
            <a:r>
              <a:rPr lang="pt-BR" sz="1500" dirty="0">
                <a:solidFill>
                  <a:schemeClr val="bg1">
                    <a:lumMod val="65000"/>
                  </a:schemeClr>
                </a:solidFill>
                <a:latin typeface="Panton Bold" panose="00000800000000000000" pitchFamily="2" charset="0"/>
              </a:rPr>
              <a:t>A verdadeira pregação bíblica consiste em dar testemunho de Cristo no poder do Espírito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375359"/>
          </a:xfrm>
          <a:prstGeom prst="rect">
            <a:avLst/>
          </a:prstGeom>
          <a:noFill/>
        </p:spPr>
        <p:txBody>
          <a:bodyPr wrap="square" rtlCol="0">
            <a:spAutoFit/>
          </a:bodyPr>
          <a:lstStyle/>
          <a:p>
            <a:pPr algn="ctr">
              <a:lnSpc>
                <a:spcPct val="107000"/>
              </a:lnSpc>
              <a:spcAft>
                <a:spcPts val="800"/>
              </a:spcAft>
            </a:pPr>
            <a:r>
              <a:rPr lang="pt-BR"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Atos 3.11-19</a:t>
            </a:r>
            <a:endParaRPr lang="pt-BR"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6391B468-BB11-8F7D-373B-C164D96AC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39925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417859" y="2459740"/>
            <a:ext cx="1650425" cy="4031873"/>
          </a:xfrm>
          <a:prstGeom prst="rect">
            <a:avLst/>
          </a:prstGeom>
          <a:noFill/>
        </p:spPr>
        <p:txBody>
          <a:bodyPr wrap="square" rtlCol="0">
            <a:spAutoFit/>
          </a:bodyPr>
          <a:lstStyle/>
          <a:p>
            <a:pPr algn="ctr"/>
            <a:r>
              <a:rPr lang="pt-BR" sz="1600" dirty="0">
                <a:solidFill>
                  <a:schemeClr val="bg1">
                    <a:lumMod val="65000"/>
                  </a:schemeClr>
                </a:solidFill>
                <a:latin typeface="Panton Bold" panose="00000800000000000000" pitchFamily="2" charset="0"/>
              </a:rPr>
              <a:t>E, quando Pedro viu isto, disse ao povo: Varões israelitas, por que vos maravilhais disto? Ou, por que olhais tanto para nós, como se por nossa própria virtude ou santidade fizéssemos andar este homem? (Atos 3:12)</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1909163" cy="1447942"/>
          </a:xfrm>
        </p:spPr>
        <p:txBody>
          <a:bodyPr>
            <a:normAutofit/>
          </a:bodyPr>
          <a:lstStyle/>
          <a:p>
            <a:r>
              <a:rPr lang="pt-BR" sz="2400" dirty="0">
                <a:solidFill>
                  <a:schemeClr val="accent2">
                    <a:lumMod val="40000"/>
                    <a:lumOff val="60000"/>
                  </a:schemeClr>
                </a:solidFill>
                <a:latin typeface="Panton ExtraBold" panose="00000900000000000000" pitchFamily="50" charset="0"/>
              </a:rPr>
              <a:t>TEXTO ÁUREO</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380217" y="457200"/>
            <a:ext cx="6071425"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380218" y="740953"/>
            <a:ext cx="6234546"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VERDADE PRÁTICA</a:t>
            </a:r>
          </a:p>
        </p:txBody>
      </p:sp>
      <p:sp>
        <p:nvSpPr>
          <p:cNvPr id="6" name="CaixaDeTexto 5">
            <a:extLst>
              <a:ext uri="{FF2B5EF4-FFF2-40B4-BE49-F238E27FC236}">
                <a16:creationId xmlns:a16="http://schemas.microsoft.com/office/drawing/2014/main" id="{8D0EC274-1820-31E0-0282-D178024D0BFB}"/>
              </a:ext>
            </a:extLst>
          </p:cNvPr>
          <p:cNvSpPr txBox="1"/>
          <p:nvPr/>
        </p:nvSpPr>
        <p:spPr>
          <a:xfrm>
            <a:off x="2532209" y="2569058"/>
            <a:ext cx="5813506" cy="1384995"/>
          </a:xfrm>
          <a:prstGeom prst="rect">
            <a:avLst/>
          </a:prstGeom>
          <a:noFill/>
        </p:spPr>
        <p:txBody>
          <a:bodyPr wrap="square" rtlCol="0">
            <a:spAutoFit/>
          </a:bodyPr>
          <a:lstStyle/>
          <a:p>
            <a:pPr algn="ctr"/>
            <a:r>
              <a:rPr lang="pt-BR" sz="2800" dirty="0">
                <a:latin typeface="Panton Bold" panose="00000800000000000000" pitchFamily="2" charset="0"/>
              </a:rPr>
              <a:t>A verdadeira pregação bíblica consiste em dar testemunho de Cristo no poder do Espírito</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8331201"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8642724" y="2569058"/>
            <a:ext cx="1480992" cy="375359"/>
          </a:xfrm>
          <a:prstGeom prst="rect">
            <a:avLst/>
          </a:prstGeom>
          <a:noFill/>
        </p:spPr>
        <p:txBody>
          <a:bodyPr wrap="square" rtlCol="0">
            <a:spAutoFit/>
          </a:bodyPr>
          <a:lstStyle/>
          <a:p>
            <a:pPr algn="ctr">
              <a:lnSpc>
                <a:spcPct val="107000"/>
              </a:lnSpc>
              <a:spcAft>
                <a:spcPts val="800"/>
              </a:spcAft>
            </a:pPr>
            <a:r>
              <a:rPr lang="pt-BR" b="1" dirty="0">
                <a:solidFill>
                  <a:schemeClr val="bg1">
                    <a:lumMod val="65000"/>
                  </a:schemeClr>
                </a:solidFill>
                <a:latin typeface="Panton" panose="00000500000000000000" pitchFamily="2" charset="0"/>
                <a:ea typeface="Times New Roman" panose="02020603050405020304" pitchFamily="18" charset="0"/>
                <a:cs typeface="Times New Roman" panose="02020603050405020304" pitchFamily="18" charset="0"/>
              </a:rPr>
              <a:t>Atos 3.11-19</a:t>
            </a:r>
            <a:endParaRPr lang="pt-BR" sz="1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a:extLst>
              <a:ext uri="{FF2B5EF4-FFF2-40B4-BE49-F238E27FC236}">
                <a16:creationId xmlns:a16="http://schemas.microsoft.com/office/drawing/2014/main" id="{56391723-6F1A-6A39-F8E5-14C7672E3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95" y="1835574"/>
            <a:ext cx="5251392" cy="8501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a:extLst>
              <a:ext uri="{FF2B5EF4-FFF2-40B4-BE49-F238E27FC236}">
                <a16:creationId xmlns:a16="http://schemas.microsoft.com/office/drawing/2014/main" id="{8B020EF5-966F-1D64-2E21-6A6F2249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587091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1909163" cy="6103257"/>
          </a:xfrm>
          <a:prstGeom prst="roundRect">
            <a:avLst>
              <a:gd name="adj" fmla="val 846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391736" y="2459740"/>
            <a:ext cx="1676548" cy="4031873"/>
          </a:xfrm>
          <a:prstGeom prst="rect">
            <a:avLst/>
          </a:prstGeom>
          <a:noFill/>
        </p:spPr>
        <p:txBody>
          <a:bodyPr wrap="square" rtlCol="0">
            <a:spAutoFit/>
          </a:bodyPr>
          <a:lstStyle/>
          <a:p>
            <a:pPr algn="ctr"/>
            <a:r>
              <a:rPr lang="pt-BR" sz="1600" dirty="0">
                <a:solidFill>
                  <a:schemeClr val="bg1">
                    <a:lumMod val="65000"/>
                  </a:schemeClr>
                </a:solidFill>
                <a:latin typeface="Panton Bold" panose="00000800000000000000" pitchFamily="2" charset="0"/>
              </a:rPr>
              <a:t>E, quando Pedro viu isto, disse ao povo: Varões israelitas, por que vos maravilhais disto? Ou, por que olhais tanto para nós, como se por nossa própria virtude ou santidade fizéssemos andar este homem? (Atos 3:12)</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4136582" y="457200"/>
            <a:ext cx="6093061"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15">
            <a:extLst>
              <a:ext uri="{FF2B5EF4-FFF2-40B4-BE49-F238E27FC236}">
                <a16:creationId xmlns:a16="http://schemas.microsoft.com/office/drawing/2014/main" id="{A6EBC9A4-982D-927E-D29C-83163BCDD235}"/>
              </a:ext>
            </a:extLst>
          </p:cNvPr>
          <p:cNvSpPr txBox="1">
            <a:spLocks/>
          </p:cNvSpPr>
          <p:nvPr/>
        </p:nvSpPr>
        <p:spPr>
          <a:xfrm>
            <a:off x="4202744" y="740953"/>
            <a:ext cx="6026900"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000" dirty="0">
                <a:solidFill>
                  <a:schemeClr val="accent2">
                    <a:lumMod val="75000"/>
                  </a:schemeClr>
                </a:solidFill>
                <a:latin typeface="Panton ExtraBold" panose="00000900000000000000" pitchFamily="50" charset="0"/>
              </a:rPr>
              <a:t>LEITURA BÍBLICA</a:t>
            </a:r>
          </a:p>
        </p:txBody>
      </p:sp>
      <p:sp>
        <p:nvSpPr>
          <p:cNvPr id="10" name="CaixaDeTexto 9">
            <a:extLst>
              <a:ext uri="{FF2B5EF4-FFF2-40B4-BE49-F238E27FC236}">
                <a16:creationId xmlns:a16="http://schemas.microsoft.com/office/drawing/2014/main" id="{EBAADCA0-0665-3DC2-A843-BDC7AA509634}"/>
              </a:ext>
            </a:extLst>
          </p:cNvPr>
          <p:cNvSpPr txBox="1"/>
          <p:nvPr/>
        </p:nvSpPr>
        <p:spPr>
          <a:xfrm>
            <a:off x="4455886" y="2569058"/>
            <a:ext cx="5500914" cy="830997"/>
          </a:xfrm>
          <a:prstGeom prst="rect">
            <a:avLst/>
          </a:prstGeom>
          <a:noFill/>
        </p:spPr>
        <p:txBody>
          <a:bodyPr wrap="square" rtlCol="0">
            <a:spAutoFit/>
          </a:bodyPr>
          <a:lstStyle/>
          <a:p>
            <a:pPr algn="ctr"/>
            <a:r>
              <a:rPr lang="pt-BR" sz="4800" dirty="0">
                <a:latin typeface="Panton Bold" panose="00000800000000000000" pitchFamily="2" charset="0"/>
              </a:rPr>
              <a:t>Atos 3.11-19</a:t>
            </a:r>
          </a:p>
        </p:txBody>
      </p:sp>
      <p:sp>
        <p:nvSpPr>
          <p:cNvPr id="12" name="Retângulo: Cantos Arredondados 11">
            <a:extLst>
              <a:ext uri="{FF2B5EF4-FFF2-40B4-BE49-F238E27FC236}">
                <a16:creationId xmlns:a16="http://schemas.microsoft.com/office/drawing/2014/main" id="{32276D9F-3954-2639-2161-C2512719D8AE}"/>
              </a:ext>
            </a:extLst>
          </p:cNvPr>
          <p:cNvSpPr/>
          <p:nvPr/>
        </p:nvSpPr>
        <p:spPr>
          <a:xfrm>
            <a:off x="235409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Título 15">
            <a:extLst>
              <a:ext uri="{FF2B5EF4-FFF2-40B4-BE49-F238E27FC236}">
                <a16:creationId xmlns:a16="http://schemas.microsoft.com/office/drawing/2014/main" id="{2950A969-E9E8-C987-2232-16D99A2F9E64}"/>
              </a:ext>
            </a:extLst>
          </p:cNvPr>
          <p:cNvSpPr txBox="1">
            <a:spLocks/>
          </p:cNvSpPr>
          <p:nvPr/>
        </p:nvSpPr>
        <p:spPr>
          <a:xfrm>
            <a:off x="2104732" y="740953"/>
            <a:ext cx="2061563"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VERDADE PRÁTICA</a:t>
            </a:r>
          </a:p>
        </p:txBody>
      </p:sp>
      <p:sp>
        <p:nvSpPr>
          <p:cNvPr id="15" name="CaixaDeTexto 14">
            <a:extLst>
              <a:ext uri="{FF2B5EF4-FFF2-40B4-BE49-F238E27FC236}">
                <a16:creationId xmlns:a16="http://schemas.microsoft.com/office/drawing/2014/main" id="{656F61CB-3CF3-29B4-D336-094992C51700}"/>
              </a:ext>
            </a:extLst>
          </p:cNvPr>
          <p:cNvSpPr txBox="1"/>
          <p:nvPr/>
        </p:nvSpPr>
        <p:spPr>
          <a:xfrm>
            <a:off x="2416254" y="2569058"/>
            <a:ext cx="1586919" cy="1815882"/>
          </a:xfrm>
          <a:prstGeom prst="rect">
            <a:avLst/>
          </a:prstGeom>
          <a:noFill/>
        </p:spPr>
        <p:txBody>
          <a:bodyPr wrap="square" rtlCol="0">
            <a:spAutoFit/>
          </a:bodyPr>
          <a:lstStyle/>
          <a:p>
            <a:pPr algn="ctr"/>
            <a:r>
              <a:rPr lang="pt-BR" sz="1600" dirty="0">
                <a:solidFill>
                  <a:schemeClr val="bg1">
                    <a:lumMod val="65000"/>
                  </a:schemeClr>
                </a:solidFill>
                <a:latin typeface="Panton Bold" panose="00000800000000000000" pitchFamily="2" charset="0"/>
              </a:rPr>
              <a:t>A verdadeira pregação bíblica consiste em dar testemunho de Cristo no poder do Espírito</a:t>
            </a:r>
          </a:p>
        </p:txBody>
      </p:sp>
      <p:pic>
        <p:nvPicPr>
          <p:cNvPr id="2052" name="Picture 4">
            <a:extLst>
              <a:ext uri="{FF2B5EF4-FFF2-40B4-BE49-F238E27FC236}">
                <a16:creationId xmlns:a16="http://schemas.microsoft.com/office/drawing/2014/main" id="{F7BCB1C0-9541-155C-33AA-144BF2F27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514" y="1777004"/>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5">
            <a:extLst>
              <a:ext uri="{FF2B5EF4-FFF2-40B4-BE49-F238E27FC236}">
                <a16:creationId xmlns:a16="http://schemas.microsoft.com/office/drawing/2014/main" id="{5054B53F-E311-A32F-9F47-8B7FC9071E44}"/>
              </a:ext>
            </a:extLst>
          </p:cNvPr>
          <p:cNvSpPr txBox="1">
            <a:spLocks/>
          </p:cNvSpPr>
          <p:nvPr/>
        </p:nvSpPr>
        <p:spPr>
          <a:xfrm>
            <a:off x="311523" y="663917"/>
            <a:ext cx="1909163" cy="14479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2400" dirty="0">
                <a:solidFill>
                  <a:schemeClr val="accent2">
                    <a:lumMod val="40000"/>
                    <a:lumOff val="60000"/>
                  </a:schemeClr>
                </a:solidFill>
                <a:latin typeface="Panton ExtraBold" panose="00000900000000000000" pitchFamily="50" charset="0"/>
              </a:rPr>
              <a:t>TEXTO ÁUREO</a:t>
            </a:r>
          </a:p>
        </p:txBody>
      </p:sp>
      <p:pic>
        <p:nvPicPr>
          <p:cNvPr id="2" name="Imagem 1">
            <a:extLst>
              <a:ext uri="{FF2B5EF4-FFF2-40B4-BE49-F238E27FC236}">
                <a16:creationId xmlns:a16="http://schemas.microsoft.com/office/drawing/2014/main" id="{83E5A1D0-63E6-B83E-A2D5-2E739D66E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148114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3728129"/>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OBJETIVOS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1200329"/>
          </a:xfrm>
          <a:prstGeom prst="rect">
            <a:avLst/>
          </a:prstGeom>
          <a:noFill/>
        </p:spPr>
        <p:txBody>
          <a:bodyPr wrap="square" rtlCol="0">
            <a:spAutoFit/>
          </a:bodyPr>
          <a:lstStyle/>
          <a:p>
            <a:pPr algn="ctr"/>
            <a:r>
              <a:rPr lang="pt-BR" sz="2400" dirty="0">
                <a:solidFill>
                  <a:schemeClr val="accent2">
                    <a:lumMod val="75000"/>
                  </a:schemeClr>
                </a:solidFill>
                <a:latin typeface="Panton Bold" panose="00000800000000000000" pitchFamily="2" charset="0"/>
              </a:rPr>
              <a:t>Expor a importância da pregação das Escrituras</a:t>
            </a: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3714048"/>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1446550"/>
          </a:xfrm>
          <a:prstGeom prst="rect">
            <a:avLst/>
          </a:prstGeom>
          <a:noFill/>
        </p:spPr>
        <p:txBody>
          <a:bodyPr wrap="square" rtlCol="0">
            <a:spAutoFit/>
          </a:bodyPr>
          <a:lstStyle/>
          <a:p>
            <a:pPr algn="ctr"/>
            <a:r>
              <a:rPr lang="pt-BR" sz="2200" dirty="0">
                <a:solidFill>
                  <a:schemeClr val="accent2">
                    <a:lumMod val="75000"/>
                  </a:schemeClr>
                </a:solidFill>
                <a:latin typeface="Panton Bold" panose="00000800000000000000" pitchFamily="2" charset="0"/>
              </a:rPr>
              <a:t>Demonstrar como o Espírito Santo capacita a igreja a pregar com poder e autoridade</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70"/>
            <a:ext cx="3214690" cy="3728130"/>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1631216"/>
          </a:xfrm>
          <a:prstGeom prst="rect">
            <a:avLst/>
          </a:prstGeom>
          <a:noFill/>
        </p:spPr>
        <p:txBody>
          <a:bodyPr wrap="square" rtlCol="0">
            <a:spAutoFit/>
          </a:bodyPr>
          <a:lstStyle/>
          <a:p>
            <a:pPr algn="ctr"/>
            <a:r>
              <a:rPr lang="pt-BR" sz="2000" dirty="0">
                <a:solidFill>
                  <a:schemeClr val="accent2">
                    <a:lumMod val="75000"/>
                  </a:schemeClr>
                </a:solidFill>
                <a:latin typeface="Panton Bold" panose="00000800000000000000" pitchFamily="2" charset="0"/>
              </a:rPr>
              <a:t>Incentivar os alunos a pregarem uma mensagem de esperança fundamentada na Palavra de Deus</a:t>
            </a:r>
          </a:p>
        </p:txBody>
      </p:sp>
      <p:pic>
        <p:nvPicPr>
          <p:cNvPr id="2" name="Imagem 1">
            <a:extLst>
              <a:ext uri="{FF2B5EF4-FFF2-40B4-BE49-F238E27FC236}">
                <a16:creationId xmlns:a16="http://schemas.microsoft.com/office/drawing/2014/main" id="{DA32A155-2BE8-1853-8AE6-8086D73A4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821517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8E4791AD-2281-A38E-145C-DBABE5BFA141}"/>
              </a:ext>
            </a:extLst>
          </p:cNvPr>
          <p:cNvSpPr/>
          <p:nvPr/>
        </p:nvSpPr>
        <p:spPr>
          <a:xfrm>
            <a:off x="300179" y="1790488"/>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4" name="Picture 4">
            <a:extLst>
              <a:ext uri="{FF2B5EF4-FFF2-40B4-BE49-F238E27FC236}">
                <a16:creationId xmlns:a16="http://schemas.microsoft.com/office/drawing/2014/main" id="{E261B1F3-8AB4-23E1-F0F4-E1166C3E8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79" y="2890070"/>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45" name="Elipse 44">
            <a:extLst>
              <a:ext uri="{FF2B5EF4-FFF2-40B4-BE49-F238E27FC236}">
                <a16:creationId xmlns:a16="http://schemas.microsoft.com/office/drawing/2014/main" id="{056DDC3E-CBC8-DEFB-7F60-54CB51E298FD}"/>
              </a:ext>
            </a:extLst>
          </p:cNvPr>
          <p:cNvSpPr/>
          <p:nvPr/>
        </p:nvSpPr>
        <p:spPr>
          <a:xfrm>
            <a:off x="1414608" y="2033376"/>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1</a:t>
            </a: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RESUMO DOS PONTOS E SUBPONTOS</a:t>
            </a:r>
          </a:p>
        </p:txBody>
      </p:sp>
      <p:sp>
        <p:nvSpPr>
          <p:cNvPr id="5" name="CaixaDeTexto 4">
            <a:extLst>
              <a:ext uri="{FF2B5EF4-FFF2-40B4-BE49-F238E27FC236}">
                <a16:creationId xmlns:a16="http://schemas.microsoft.com/office/drawing/2014/main" id="{0823D7C2-6D80-8F1E-715C-0ED61A3A13C1}"/>
              </a:ext>
            </a:extLst>
          </p:cNvPr>
          <p:cNvSpPr txBox="1"/>
          <p:nvPr/>
        </p:nvSpPr>
        <p:spPr>
          <a:xfrm>
            <a:off x="300180" y="3666277"/>
            <a:ext cx="3214689" cy="2369880"/>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 - A IGREJA QUE PREGA AS ESCRITURAS</a:t>
            </a:r>
          </a:p>
          <a:p>
            <a:pPr algn="ctr"/>
            <a:r>
              <a:rPr lang="pt-BR" sz="1850" dirty="0">
                <a:solidFill>
                  <a:schemeClr val="accent2">
                    <a:lumMod val="75000"/>
                  </a:schemeClr>
                </a:solidFill>
                <a:latin typeface="Panton Bold" panose="00000800000000000000" pitchFamily="2" charset="0"/>
              </a:rPr>
              <a:t>1) As Escrituras revelam Deus</a:t>
            </a:r>
          </a:p>
          <a:p>
            <a:pPr algn="ctr"/>
            <a:r>
              <a:rPr lang="pt-BR" sz="1850" dirty="0">
                <a:solidFill>
                  <a:schemeClr val="accent2">
                    <a:lumMod val="75000"/>
                  </a:schemeClr>
                </a:solidFill>
                <a:latin typeface="Panton Bold" panose="00000800000000000000" pitchFamily="2" charset="0"/>
              </a:rPr>
              <a:t>2) As Escrituras testemunham de Jesus</a:t>
            </a:r>
          </a:p>
          <a:p>
            <a:pPr algn="ctr"/>
            <a:r>
              <a:rPr lang="pt-BR" sz="1850" dirty="0">
                <a:solidFill>
                  <a:schemeClr val="accent2">
                    <a:lumMod val="75000"/>
                  </a:schemeClr>
                </a:solidFill>
                <a:latin typeface="Panton Bold" panose="00000800000000000000" pitchFamily="2" charset="0"/>
              </a:rPr>
              <a:t>3) As Escrituras confrontam o pecado</a:t>
            </a:r>
            <a:endParaRPr lang="pt-BR" sz="1700" dirty="0">
              <a:solidFill>
                <a:schemeClr val="accent2">
                  <a:lumMod val="75000"/>
                </a:schemeClr>
              </a:solidFill>
              <a:latin typeface="Panton Bold" panose="00000800000000000000" pitchFamily="2" charset="0"/>
            </a:endParaRPr>
          </a:p>
        </p:txBody>
      </p:sp>
      <p:sp>
        <p:nvSpPr>
          <p:cNvPr id="51" name="Retângulo: Cantos Arredondados 50">
            <a:extLst>
              <a:ext uri="{FF2B5EF4-FFF2-40B4-BE49-F238E27FC236}">
                <a16:creationId xmlns:a16="http://schemas.microsoft.com/office/drawing/2014/main" id="{D4EC6E51-DA7A-6757-55F4-18A38BD7FFAF}"/>
              </a:ext>
            </a:extLst>
          </p:cNvPr>
          <p:cNvSpPr/>
          <p:nvPr/>
        </p:nvSpPr>
        <p:spPr>
          <a:xfrm>
            <a:off x="3696555" y="1804570"/>
            <a:ext cx="3214690" cy="4247706"/>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2" name="Picture 4">
            <a:extLst>
              <a:ext uri="{FF2B5EF4-FFF2-40B4-BE49-F238E27FC236}">
                <a16:creationId xmlns:a16="http://schemas.microsoft.com/office/drawing/2014/main" id="{5E99FE09-523D-B8E8-2FD9-142416254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555"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3" name="Elipse 52">
            <a:extLst>
              <a:ext uri="{FF2B5EF4-FFF2-40B4-BE49-F238E27FC236}">
                <a16:creationId xmlns:a16="http://schemas.microsoft.com/office/drawing/2014/main" id="{1B7B7D4C-8EE6-8909-18D8-867438E9F48C}"/>
              </a:ext>
            </a:extLst>
          </p:cNvPr>
          <p:cNvSpPr/>
          <p:nvPr/>
        </p:nvSpPr>
        <p:spPr>
          <a:xfrm>
            <a:off x="4810984"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2</a:t>
            </a:r>
          </a:p>
        </p:txBody>
      </p:sp>
      <p:sp>
        <p:nvSpPr>
          <p:cNvPr id="37" name="CaixaDeTexto 36">
            <a:extLst>
              <a:ext uri="{FF2B5EF4-FFF2-40B4-BE49-F238E27FC236}">
                <a16:creationId xmlns:a16="http://schemas.microsoft.com/office/drawing/2014/main" id="{E70E4088-E97A-1486-DC75-A0B9D837CBD2}"/>
              </a:ext>
            </a:extLst>
          </p:cNvPr>
          <p:cNvSpPr txBox="1"/>
          <p:nvPr/>
        </p:nvSpPr>
        <p:spPr>
          <a:xfrm>
            <a:off x="3681904" y="3659182"/>
            <a:ext cx="3214690" cy="2085186"/>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 – A IGREJA QUE PREGA NO PODER DO ESPÍRITO</a:t>
            </a:r>
          </a:p>
          <a:p>
            <a:pPr algn="ctr"/>
            <a:r>
              <a:rPr lang="pt-BR" sz="1850" dirty="0">
                <a:solidFill>
                  <a:schemeClr val="accent2">
                    <a:lumMod val="75000"/>
                  </a:schemeClr>
                </a:solidFill>
                <a:latin typeface="Panton Bold" panose="00000800000000000000" pitchFamily="2" charset="0"/>
              </a:rPr>
              <a:t>1) O Espírito capacita o mensageiro</a:t>
            </a:r>
          </a:p>
          <a:p>
            <a:pPr algn="ctr"/>
            <a:r>
              <a:rPr lang="pt-BR" sz="1850" dirty="0">
                <a:solidFill>
                  <a:schemeClr val="accent2">
                    <a:lumMod val="75000"/>
                  </a:schemeClr>
                </a:solidFill>
                <a:latin typeface="Panton Bold" panose="00000800000000000000" pitchFamily="2" charset="0"/>
              </a:rPr>
              <a:t>2) “Fixar os olhos”</a:t>
            </a:r>
          </a:p>
          <a:p>
            <a:pPr algn="ctr"/>
            <a:r>
              <a:rPr lang="pt-BR" sz="1850" dirty="0">
                <a:solidFill>
                  <a:schemeClr val="accent2">
                    <a:lumMod val="75000"/>
                  </a:schemeClr>
                </a:solidFill>
                <a:latin typeface="Panton Bold" panose="00000800000000000000" pitchFamily="2" charset="0"/>
              </a:rPr>
              <a:t>3) O Espírito glorificará a Jesus</a:t>
            </a:r>
          </a:p>
        </p:txBody>
      </p:sp>
      <p:sp>
        <p:nvSpPr>
          <p:cNvPr id="55" name="Retângulo: Cantos Arredondados 54">
            <a:extLst>
              <a:ext uri="{FF2B5EF4-FFF2-40B4-BE49-F238E27FC236}">
                <a16:creationId xmlns:a16="http://schemas.microsoft.com/office/drawing/2014/main" id="{6FF0218E-07EA-9320-BF45-AD9A0F5AD1E2}"/>
              </a:ext>
            </a:extLst>
          </p:cNvPr>
          <p:cNvSpPr/>
          <p:nvPr/>
        </p:nvSpPr>
        <p:spPr>
          <a:xfrm>
            <a:off x="7092931" y="1804569"/>
            <a:ext cx="3214690" cy="4247705"/>
          </a:xfrm>
          <a:prstGeom prst="roundRect">
            <a:avLst>
              <a:gd name="adj" fmla="val 8462"/>
            </a:avLst>
          </a:prstGeom>
          <a:solidFill>
            <a:srgbClr val="FFD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6" name="Picture 4">
            <a:extLst>
              <a:ext uri="{FF2B5EF4-FFF2-40B4-BE49-F238E27FC236}">
                <a16:creationId xmlns:a16="http://schemas.microsoft.com/office/drawing/2014/main" id="{358804B5-2A9B-13F7-9DD2-FE89BC6D9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31" y="2904151"/>
            <a:ext cx="3214690" cy="665033"/>
          </a:xfrm>
          <a:prstGeom prst="rect">
            <a:avLst/>
          </a:prstGeom>
          <a:noFill/>
          <a:extLst>
            <a:ext uri="{909E8E84-426E-40DD-AFC4-6F175D3DCCD1}">
              <a14:hiddenFill xmlns:a14="http://schemas.microsoft.com/office/drawing/2010/main">
                <a:solidFill>
                  <a:srgbClr val="FFFFFF"/>
                </a:solidFill>
              </a14:hiddenFill>
            </a:ext>
          </a:extLst>
        </p:spPr>
      </p:pic>
      <p:sp>
        <p:nvSpPr>
          <p:cNvPr id="57" name="Elipse 56">
            <a:extLst>
              <a:ext uri="{FF2B5EF4-FFF2-40B4-BE49-F238E27FC236}">
                <a16:creationId xmlns:a16="http://schemas.microsoft.com/office/drawing/2014/main" id="{5F061288-B7A0-0A55-39F2-30EAFDB91500}"/>
              </a:ext>
            </a:extLst>
          </p:cNvPr>
          <p:cNvSpPr/>
          <p:nvPr/>
        </p:nvSpPr>
        <p:spPr>
          <a:xfrm>
            <a:off x="8207360" y="2047457"/>
            <a:ext cx="914255" cy="9018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a:latin typeface="Panton Black" panose="00000A00000000000000" pitchFamily="2" charset="0"/>
                <a:cs typeface="Aharoni" panose="020B0604020202020204" pitchFamily="2" charset="-79"/>
              </a:rPr>
              <a:t>3</a:t>
            </a:r>
          </a:p>
        </p:txBody>
      </p:sp>
      <p:sp>
        <p:nvSpPr>
          <p:cNvPr id="36" name="CaixaDeTexto 35">
            <a:extLst>
              <a:ext uri="{FF2B5EF4-FFF2-40B4-BE49-F238E27FC236}">
                <a16:creationId xmlns:a16="http://schemas.microsoft.com/office/drawing/2014/main" id="{BDB7E470-0E5B-CA82-6AEB-F711BDB7C232}"/>
              </a:ext>
            </a:extLst>
          </p:cNvPr>
          <p:cNvSpPr txBox="1"/>
          <p:nvPr/>
        </p:nvSpPr>
        <p:spPr>
          <a:xfrm>
            <a:off x="7092932" y="3659182"/>
            <a:ext cx="3214690" cy="1800493"/>
          </a:xfrm>
          <a:prstGeom prst="rect">
            <a:avLst/>
          </a:prstGeom>
          <a:noFill/>
        </p:spPr>
        <p:txBody>
          <a:bodyPr wrap="square" rtlCol="0">
            <a:spAutoFit/>
          </a:bodyPr>
          <a:lstStyle/>
          <a:p>
            <a:pPr algn="ctr"/>
            <a:r>
              <a:rPr lang="pt-BR" sz="1850" dirty="0">
                <a:solidFill>
                  <a:schemeClr val="accent2">
                    <a:lumMod val="75000"/>
                  </a:schemeClr>
                </a:solidFill>
                <a:latin typeface="Panton Bold" panose="00000800000000000000" pitchFamily="2" charset="0"/>
              </a:rPr>
              <a:t>III – A IGREJA QUE PREGA A ESPERANÇA VINDOURA</a:t>
            </a:r>
          </a:p>
          <a:p>
            <a:pPr algn="ctr"/>
            <a:r>
              <a:rPr lang="pt-BR" sz="1850" dirty="0">
                <a:solidFill>
                  <a:schemeClr val="accent2">
                    <a:lumMod val="75000"/>
                  </a:schemeClr>
                </a:solidFill>
                <a:latin typeface="Panton Bold" panose="00000800000000000000" pitchFamily="2" charset="0"/>
              </a:rPr>
              <a:t>1) Alerta a uma sociedade indiferente e insensível</a:t>
            </a:r>
          </a:p>
          <a:p>
            <a:pPr algn="ctr"/>
            <a:r>
              <a:rPr lang="pt-BR" sz="1850" dirty="0">
                <a:solidFill>
                  <a:schemeClr val="accent2">
                    <a:lumMod val="75000"/>
                  </a:schemeClr>
                </a:solidFill>
                <a:latin typeface="Panton Bold" panose="00000800000000000000" pitchFamily="2" charset="0"/>
              </a:rPr>
              <a:t>2) A promessa da Segunda Vinda</a:t>
            </a:r>
          </a:p>
        </p:txBody>
      </p:sp>
      <p:pic>
        <p:nvPicPr>
          <p:cNvPr id="2" name="Imagem 1">
            <a:extLst>
              <a:ext uri="{FF2B5EF4-FFF2-40B4-BE49-F238E27FC236}">
                <a16:creationId xmlns:a16="http://schemas.microsoft.com/office/drawing/2014/main" id="{04071F01-03B8-94E9-CAEF-52A9F6076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321984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 grpId="0"/>
      <p:bldP spid="51" grpId="0" animBg="1"/>
      <p:bldP spid="53" grpId="0" animBg="1"/>
      <p:bldP spid="37" grpId="0"/>
      <p:bldP spid="55" grpId="0" animBg="1"/>
      <p:bldP spid="57"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94218-7592-1094-076E-8A9E183D6D90}"/>
            </a:ext>
          </a:extLst>
        </p:cNvPr>
        <p:cNvGrpSpPr/>
        <p:nvPr/>
      </p:nvGrpSpPr>
      <p:grpSpPr>
        <a:xfrm>
          <a:off x="0" y="0"/>
          <a:ext cx="0" cy="0"/>
          <a:chOff x="0" y="0"/>
          <a:chExt cx="0" cy="0"/>
        </a:xfrm>
      </p:grpSpPr>
      <p:sp>
        <p:nvSpPr>
          <p:cNvPr id="43" name="Retângulo: Cantos Arredondados 42">
            <a:extLst>
              <a:ext uri="{FF2B5EF4-FFF2-40B4-BE49-F238E27FC236}">
                <a16:creationId xmlns:a16="http://schemas.microsoft.com/office/drawing/2014/main" id="{CEC81A6F-77DF-E76C-061F-F605B2BB2CD8}"/>
              </a:ext>
            </a:extLst>
          </p:cNvPr>
          <p:cNvSpPr/>
          <p:nvPr/>
        </p:nvSpPr>
        <p:spPr>
          <a:xfrm>
            <a:off x="300178" y="1790488"/>
            <a:ext cx="9700165" cy="4774519"/>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33007BE-7871-7E0C-6082-DB677675D39C}"/>
              </a:ext>
            </a:extLst>
          </p:cNvPr>
          <p:cNvSpPr>
            <a:spLocks noGrp="1"/>
          </p:cNvSpPr>
          <p:nvPr>
            <p:ph type="ctrTitle"/>
          </p:nvPr>
        </p:nvSpPr>
        <p:spPr>
          <a:xfrm>
            <a:off x="89850" y="49555"/>
            <a:ext cx="10554338" cy="1447942"/>
          </a:xfrm>
        </p:spPr>
        <p:txBody>
          <a:bodyPr>
            <a:normAutofit/>
          </a:bodyPr>
          <a:lstStyle/>
          <a:p>
            <a:r>
              <a:rPr lang="pt-BR" sz="4000" dirty="0">
                <a:solidFill>
                  <a:schemeClr val="accent2">
                    <a:lumMod val="75000"/>
                  </a:schemeClr>
                </a:solidFill>
                <a:latin typeface="Panton ExtraBold" panose="00000900000000000000" pitchFamily="50" charset="0"/>
              </a:rPr>
              <a:t>INTRODUÇÃO</a:t>
            </a:r>
          </a:p>
        </p:txBody>
      </p:sp>
      <p:sp>
        <p:nvSpPr>
          <p:cNvPr id="5" name="CaixaDeTexto 4">
            <a:extLst>
              <a:ext uri="{FF2B5EF4-FFF2-40B4-BE49-F238E27FC236}">
                <a16:creationId xmlns:a16="http://schemas.microsoft.com/office/drawing/2014/main" id="{9DD62FD4-C014-18CD-E70C-F2F61101B6CA}"/>
              </a:ext>
            </a:extLst>
          </p:cNvPr>
          <p:cNvSpPr txBox="1"/>
          <p:nvPr/>
        </p:nvSpPr>
        <p:spPr>
          <a:xfrm>
            <a:off x="612979" y="2040692"/>
            <a:ext cx="7544049" cy="3647152"/>
          </a:xfrm>
          <a:prstGeom prst="rect">
            <a:avLst/>
          </a:prstGeom>
          <a:noFill/>
        </p:spPr>
        <p:txBody>
          <a:bodyPr wrap="square" rtlCol="0">
            <a:spAutoFit/>
          </a:bodyPr>
          <a:lstStyle/>
          <a:p>
            <a:pPr algn="ctr"/>
            <a:r>
              <a:rPr lang="pt-BR" sz="2100" dirty="0">
                <a:latin typeface="Panton" panose="00000500000000000000" pitchFamily="2" charset="0"/>
              </a:rPr>
              <a:t>Esta lição mostrará uma das marcas de uma igreja bíblica: seu compromisso com a pregação da Palavra de Deus. Uma igreja verdadeira valoriza a mensagem das Escrituras e coloca Jesus Cristo no centro de tudo o que ensina. É por meio da pregação da Bíblia que o mundo pode conhecer a Cristo. Além disso, uma igreja bíblica prega no poder do Espírito Santo. Não transmite apenas palavras vazias, mas a mensagem viva e transformadora que vem da inspiração do Espírito de Deus. Por fim, uma igreja bíblica traz esperança para aqueles que já não enxergam saída. Ela anuncia que há um futuro de refrigério e renovação na presença do Senhor.</a:t>
            </a:r>
          </a:p>
        </p:txBody>
      </p:sp>
      <p:sp>
        <p:nvSpPr>
          <p:cNvPr id="6" name="Retângulo: Cantos Arredondados 5">
            <a:extLst>
              <a:ext uri="{FF2B5EF4-FFF2-40B4-BE49-F238E27FC236}">
                <a16:creationId xmlns:a16="http://schemas.microsoft.com/office/drawing/2014/main" id="{8CCB4EFF-0979-E882-DBE7-79FB85E1A47D}"/>
              </a:ext>
            </a:extLst>
          </p:cNvPr>
          <p:cNvSpPr/>
          <p:nvPr/>
        </p:nvSpPr>
        <p:spPr>
          <a:xfrm>
            <a:off x="8434115" y="2357138"/>
            <a:ext cx="201889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Igreja</a:t>
            </a:r>
          </a:p>
        </p:txBody>
      </p:sp>
      <p:sp>
        <p:nvSpPr>
          <p:cNvPr id="11" name="Retângulo: Cantos Arredondados 10">
            <a:extLst>
              <a:ext uri="{FF2B5EF4-FFF2-40B4-BE49-F238E27FC236}">
                <a16:creationId xmlns:a16="http://schemas.microsoft.com/office/drawing/2014/main" id="{F42F428F-359C-CE99-86C8-516AC11D3CD9}"/>
              </a:ext>
            </a:extLst>
          </p:cNvPr>
          <p:cNvSpPr/>
          <p:nvPr/>
        </p:nvSpPr>
        <p:spPr>
          <a:xfrm>
            <a:off x="8427857" y="3144610"/>
            <a:ext cx="201889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Marcas</a:t>
            </a:r>
          </a:p>
        </p:txBody>
      </p:sp>
      <p:sp>
        <p:nvSpPr>
          <p:cNvPr id="12" name="Retângulo: Cantos Arredondados 11">
            <a:extLst>
              <a:ext uri="{FF2B5EF4-FFF2-40B4-BE49-F238E27FC236}">
                <a16:creationId xmlns:a16="http://schemas.microsoft.com/office/drawing/2014/main" id="{B1529176-9E9C-A65C-6E7E-0AA2BDF3718F}"/>
              </a:ext>
            </a:extLst>
          </p:cNvPr>
          <p:cNvSpPr/>
          <p:nvPr/>
        </p:nvSpPr>
        <p:spPr>
          <a:xfrm>
            <a:off x="8434115" y="3959971"/>
            <a:ext cx="201889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Mensagem</a:t>
            </a:r>
          </a:p>
        </p:txBody>
      </p:sp>
      <p:sp>
        <p:nvSpPr>
          <p:cNvPr id="13" name="Retângulo: Cantos Arredondados 12">
            <a:extLst>
              <a:ext uri="{FF2B5EF4-FFF2-40B4-BE49-F238E27FC236}">
                <a16:creationId xmlns:a16="http://schemas.microsoft.com/office/drawing/2014/main" id="{F2C94B65-E490-8394-3B5D-3CC34DBC3578}"/>
              </a:ext>
            </a:extLst>
          </p:cNvPr>
          <p:cNvSpPr/>
          <p:nvPr/>
        </p:nvSpPr>
        <p:spPr>
          <a:xfrm>
            <a:off x="8452264" y="4761388"/>
            <a:ext cx="2018893" cy="647597"/>
          </a:xfrm>
          <a:prstGeom prst="roundRect">
            <a:avLst>
              <a:gd name="adj" fmla="val 8462"/>
            </a:avLst>
          </a:prstGeom>
          <a:solidFill>
            <a:srgbClr val="F2B8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Panton Bold" panose="00000800000000000000" pitchFamily="2" charset="0"/>
              </a:rPr>
              <a:t>Pregação</a:t>
            </a:r>
          </a:p>
        </p:txBody>
      </p:sp>
      <p:pic>
        <p:nvPicPr>
          <p:cNvPr id="2" name="Imagem 1">
            <a:extLst>
              <a:ext uri="{FF2B5EF4-FFF2-40B4-BE49-F238E27FC236}">
                <a16:creationId xmlns:a16="http://schemas.microsoft.com/office/drawing/2014/main" id="{7511B91D-6F11-F61B-F01C-96A9B2AA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64808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2000"/>
                            </p:stCondLst>
                            <p:childTnLst>
                              <p:par>
                                <p:cTn id="16" presetID="10" presetClass="entr" presetSubtype="0"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3000"/>
                            </p:stCondLst>
                            <p:childTnLst>
                              <p:par>
                                <p:cTn id="20" presetID="10" presetClass="entr" presetSubtype="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311523"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311523" y="663917"/>
            <a:ext cx="6241677" cy="1447942"/>
          </a:xfrm>
        </p:spPr>
        <p:txBody>
          <a:bodyPr>
            <a:noAutofit/>
          </a:bodyPr>
          <a:lstStyle/>
          <a:p>
            <a:r>
              <a:rPr lang="pt-BR" sz="4000" dirty="0">
                <a:solidFill>
                  <a:schemeClr val="accent2">
                    <a:lumMod val="75000"/>
                  </a:schemeClr>
                </a:solidFill>
                <a:latin typeface="Panton ExtraBold" panose="00000900000000000000" pitchFamily="50" charset="0"/>
              </a:rPr>
              <a:t>I - A IGREJA QUE PREGA AS ESCRITURAS</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6802562"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6776571"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QUE PREGA AS ESCRITURAS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51"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6792530" y="2459739"/>
            <a:ext cx="1649080" cy="3970318"/>
          </a:xfrm>
          <a:prstGeom prst="rect">
            <a:avLst/>
          </a:prstGeom>
          <a:noFill/>
        </p:spPr>
        <p:txBody>
          <a:bodyPr wrap="square" rtlCol="0">
            <a:spAutoFit/>
          </a:bodyPr>
          <a:lstStyle/>
          <a:p>
            <a:pPr algn="ctr"/>
            <a:r>
              <a:rPr lang="pt-BR" sz="1400" b="1"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2 - As Escrituras testemunham de Jesus.</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As Escrituras apontam para Cristo. Jesus disse que as Escrituras davam testemunho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dEle</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a:t>
            </a:r>
            <a:r>
              <a:rPr lang="pt-BR" sz="1400" dirty="0" err="1">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Jo</a:t>
            </a:r>
            <a:r>
              <a:rPr lang="pt-BR" sz="1400" dirty="0">
                <a:solidFill>
                  <a:schemeClr val="bg2">
                    <a:lumMod val="75000"/>
                  </a:schemeClr>
                </a:solidFill>
                <a:latin typeface="Panton" panose="00000500000000000000" pitchFamily="2" charset="0"/>
                <a:ea typeface="Times New Roman" panose="02020603050405020304" pitchFamily="18" charset="0"/>
                <a:cs typeface="Times New Roman" panose="02020603050405020304" pitchFamily="18" charset="0"/>
              </a:rPr>
              <a:t> 5.39). Cristo é o centro da Bíblia. Essa era também a compreensão do apóstolo Pedro. Segundo suas palavras, os profetas anunciaram...</a:t>
            </a:r>
            <a:endParaRPr lang="pt-BR" sz="1400" dirty="0">
              <a:solidFill>
                <a:schemeClr val="bg2">
                  <a:lumMod val="75000"/>
                </a:schemeClr>
              </a:solidFill>
              <a:latin typeface="Panton" panose="00000500000000000000" pitchFamily="2" charset="0"/>
            </a:endParaRP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4572"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QUE PREGA AS ESCRITURAS</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614987" y="2459739"/>
            <a:ext cx="1604313"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As Escrituras confrontam o pecado.</a:t>
            </a:r>
            <a:r>
              <a:rPr lang="pt-BR" sz="1400" dirty="0">
                <a:solidFill>
                  <a:schemeClr val="bg2">
                    <a:lumMod val="75000"/>
                  </a:schemeClr>
                </a:solidFill>
                <a:latin typeface="Panton" panose="00000500000000000000" pitchFamily="2" charset="0"/>
              </a:rPr>
              <a:t> A verdadeira pregação também mostra o problema do pecado e o confronta (At 3.19). No texto citado, Pedro usa o termo grego </a:t>
            </a:r>
            <a:r>
              <a:rPr lang="pt-BR" sz="1400" dirty="0" err="1">
                <a:solidFill>
                  <a:schemeClr val="bg2">
                    <a:lumMod val="75000"/>
                  </a:schemeClr>
                </a:solidFill>
                <a:latin typeface="Panton" panose="00000500000000000000" pitchFamily="2" charset="0"/>
              </a:rPr>
              <a:t>metanoéō</a:t>
            </a:r>
            <a:r>
              <a:rPr lang="pt-BR" sz="1400" dirty="0">
                <a:solidFill>
                  <a:schemeClr val="bg2">
                    <a:lumMod val="75000"/>
                  </a:schemeClr>
                </a:solidFill>
                <a:latin typeface="Panton" panose="00000500000000000000" pitchFamily="2" charset="0"/>
              </a:rPr>
              <a:t>, traduzido aqui como “arrependei-vos”. Essa palavra, além do já conhecido sentido de...</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623456" y="2459740"/>
            <a:ext cx="5694218" cy="3817968"/>
          </a:xfrm>
          <a:prstGeom prst="rect">
            <a:avLst/>
          </a:prstGeom>
          <a:noFill/>
        </p:spPr>
        <p:txBody>
          <a:bodyPr wrap="square" rtlCol="0">
            <a:spAutoFit/>
          </a:bodyPr>
          <a:lstStyle/>
          <a:p>
            <a:pPr algn="ctr"/>
            <a:r>
              <a:rPr lang="pt-BR" sz="1850" dirty="0">
                <a:latin typeface="Panton Bold" panose="00000800000000000000" pitchFamily="2" charset="0"/>
              </a:rPr>
              <a:t>1 - As Escrituras revelam Deus. </a:t>
            </a:r>
            <a:r>
              <a:rPr lang="pt-BR" sz="1720" dirty="0">
                <a:latin typeface="Panton" panose="00000500000000000000" pitchFamily="2" charset="0"/>
              </a:rPr>
              <a:t>A Igreja deve pregar as Escrituras, pois elas revelam Deus. A segunda pregação de Pedro, registrada em Atos 3.11-26, é um grande exemplo disso. A mensagem do apóstolo é completamente baseada nas Escrituras e coloca Deus no centro. Pedro usa trechos das Escrituras para fundamentar sua pregação, citando Deuteronômio 18.15-19 (v.23) e Gênesis 22.18 (v.25). Há também uma conexão como o Salmos 22.1-31 (v.18) e a Daniel 9.26 (cf. v.18). Além disso, Pedro mostra que Deus sempre esteve presente e agindo na história do seu povo (At 3.13), da mesma forma que os autores da Bíblia falavam sobre a revelação de Deus ao longo dos tempos (cf. </a:t>
            </a:r>
            <a:r>
              <a:rPr lang="pt-BR" sz="1720" dirty="0" err="1">
                <a:latin typeface="Panton" panose="00000500000000000000" pitchFamily="2" charset="0"/>
              </a:rPr>
              <a:t>Gn</a:t>
            </a:r>
            <a:r>
              <a:rPr lang="pt-BR" sz="1720" dirty="0">
                <a:latin typeface="Panton" panose="00000500000000000000" pitchFamily="2" charset="0"/>
              </a:rPr>
              <a:t> 26.24; 28.13; 31.42,53; 32.9; </a:t>
            </a:r>
            <a:r>
              <a:rPr lang="pt-BR" sz="1720" dirty="0" err="1">
                <a:latin typeface="Panton" panose="00000500000000000000" pitchFamily="2" charset="0"/>
              </a:rPr>
              <a:t>Êx</a:t>
            </a:r>
            <a:r>
              <a:rPr lang="pt-BR" sz="1720" dirty="0">
                <a:latin typeface="Panton" panose="00000500000000000000" pitchFamily="2" charset="0"/>
              </a:rPr>
              <a:t> 4.5; 1 </a:t>
            </a:r>
            <a:r>
              <a:rPr lang="pt-BR" sz="1720" dirty="0" err="1">
                <a:latin typeface="Panton" panose="00000500000000000000" pitchFamily="2" charset="0"/>
              </a:rPr>
              <a:t>Rs</a:t>
            </a:r>
            <a:r>
              <a:rPr lang="pt-BR" sz="1720" dirty="0">
                <a:latin typeface="Panton" panose="00000500000000000000" pitchFamily="2" charset="0"/>
              </a:rPr>
              <a:t> 18.36; 1 Cr 29.18; 2 Cr 30.6; </a:t>
            </a:r>
            <a:r>
              <a:rPr lang="pt-BR" sz="1720" dirty="0" err="1">
                <a:latin typeface="Panton" panose="00000500000000000000" pitchFamily="2" charset="0"/>
              </a:rPr>
              <a:t>Sl</a:t>
            </a:r>
            <a:r>
              <a:rPr lang="pt-BR" sz="1720" dirty="0">
                <a:latin typeface="Panton" panose="00000500000000000000" pitchFamily="2" charset="0"/>
              </a:rPr>
              <a:t> 47.9).</a:t>
            </a:r>
            <a:endParaRPr lang="pt-BR" sz="172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BDEE64D5-EAFB-9684-D518-C987338DA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177126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Cantos Arredondados 2">
            <a:extLst>
              <a:ext uri="{FF2B5EF4-FFF2-40B4-BE49-F238E27FC236}">
                <a16:creationId xmlns:a16="http://schemas.microsoft.com/office/drawing/2014/main" id="{1038D596-6457-EDFC-B2E6-4093262027AD}"/>
              </a:ext>
            </a:extLst>
          </p:cNvPr>
          <p:cNvSpPr/>
          <p:nvPr/>
        </p:nvSpPr>
        <p:spPr>
          <a:xfrm>
            <a:off x="2111216" y="457200"/>
            <a:ext cx="6241677" cy="6103257"/>
          </a:xfrm>
          <a:prstGeom prst="roundRect">
            <a:avLst>
              <a:gd name="adj" fmla="val 8462"/>
            </a:avLst>
          </a:prstGeom>
          <a:solidFill>
            <a:srgbClr val="FFD93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ítulo 15">
            <a:extLst>
              <a:ext uri="{FF2B5EF4-FFF2-40B4-BE49-F238E27FC236}">
                <a16:creationId xmlns:a16="http://schemas.microsoft.com/office/drawing/2014/main" id="{CB554169-CB08-4B92-A1EE-27A5D20D150E}"/>
              </a:ext>
            </a:extLst>
          </p:cNvPr>
          <p:cNvSpPr>
            <a:spLocks noGrp="1"/>
          </p:cNvSpPr>
          <p:nvPr>
            <p:ph type="ctrTitle"/>
          </p:nvPr>
        </p:nvSpPr>
        <p:spPr>
          <a:xfrm>
            <a:off x="2111216" y="677772"/>
            <a:ext cx="6241677" cy="1447942"/>
          </a:xfrm>
        </p:spPr>
        <p:txBody>
          <a:bodyPr>
            <a:normAutofit/>
          </a:bodyPr>
          <a:lstStyle/>
          <a:p>
            <a:r>
              <a:rPr lang="pt-BR" sz="4000" dirty="0">
                <a:solidFill>
                  <a:schemeClr val="accent2">
                    <a:lumMod val="75000"/>
                  </a:schemeClr>
                </a:solidFill>
                <a:latin typeface="Panton ExtraBold" panose="00000900000000000000" pitchFamily="50" charset="0"/>
              </a:rPr>
              <a:t>I - A IGREJA QUE PREGA AS ESCRITURAS</a:t>
            </a:r>
          </a:p>
        </p:txBody>
      </p:sp>
      <p:sp>
        <p:nvSpPr>
          <p:cNvPr id="4" name="Retângulo: Cantos Arredondados 3">
            <a:extLst>
              <a:ext uri="{FF2B5EF4-FFF2-40B4-BE49-F238E27FC236}">
                <a16:creationId xmlns:a16="http://schemas.microsoft.com/office/drawing/2014/main" id="{2CDF1B18-696E-E560-4AC0-EC3EB5FEC6AC}"/>
              </a:ext>
            </a:extLst>
          </p:cNvPr>
          <p:cNvSpPr/>
          <p:nvPr/>
        </p:nvSpPr>
        <p:spPr>
          <a:xfrm>
            <a:off x="276184"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Título 15">
            <a:extLst>
              <a:ext uri="{FF2B5EF4-FFF2-40B4-BE49-F238E27FC236}">
                <a16:creationId xmlns:a16="http://schemas.microsoft.com/office/drawing/2014/main" id="{D1CF6B30-EC2A-E08C-2548-CDA09B446B66}"/>
              </a:ext>
            </a:extLst>
          </p:cNvPr>
          <p:cNvSpPr txBox="1">
            <a:spLocks/>
          </p:cNvSpPr>
          <p:nvPr/>
        </p:nvSpPr>
        <p:spPr>
          <a:xfrm>
            <a:off x="250193" y="740953"/>
            <a:ext cx="1710494"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QUE PREGA AS ESCRITURAS</a:t>
            </a:r>
          </a:p>
        </p:txBody>
      </p:sp>
      <p:sp>
        <p:nvSpPr>
          <p:cNvPr id="7" name="Retângulo: Cantos Arredondados 6">
            <a:extLst>
              <a:ext uri="{FF2B5EF4-FFF2-40B4-BE49-F238E27FC236}">
                <a16:creationId xmlns:a16="http://schemas.microsoft.com/office/drawing/2014/main" id="{D717633F-74E9-DBE1-1D0A-949D986D8E2A}"/>
              </a:ext>
            </a:extLst>
          </p:cNvPr>
          <p:cNvSpPr/>
          <p:nvPr/>
        </p:nvSpPr>
        <p:spPr>
          <a:xfrm>
            <a:off x="8580563" y="457200"/>
            <a:ext cx="1649080" cy="6103257"/>
          </a:xfrm>
          <a:prstGeom prst="roundRect">
            <a:avLst>
              <a:gd name="adj" fmla="val 8462"/>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4">
            <a:extLst>
              <a:ext uri="{FF2B5EF4-FFF2-40B4-BE49-F238E27FC236}">
                <a16:creationId xmlns:a16="http://schemas.microsoft.com/office/drawing/2014/main" id="{EF200217-36BB-7C9E-5C5B-E1C749484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044" y="1780946"/>
            <a:ext cx="5251392" cy="850110"/>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a16="http://schemas.microsoft.com/office/drawing/2014/main" id="{A6725955-997D-686C-11D3-CAEF0A9D762B}"/>
              </a:ext>
            </a:extLst>
          </p:cNvPr>
          <p:cNvSpPr txBox="1"/>
          <p:nvPr/>
        </p:nvSpPr>
        <p:spPr>
          <a:xfrm>
            <a:off x="281726" y="2459739"/>
            <a:ext cx="1633506" cy="3970318"/>
          </a:xfrm>
          <a:prstGeom prst="rect">
            <a:avLst/>
          </a:prstGeom>
          <a:noFill/>
        </p:spPr>
        <p:txBody>
          <a:bodyPr wrap="square" rtlCol="0">
            <a:spAutoFit/>
          </a:bodyPr>
          <a:lstStyle/>
          <a:p>
            <a:pPr algn="ctr"/>
            <a:r>
              <a:rPr lang="pt-BR" sz="1400" dirty="0">
                <a:solidFill>
                  <a:schemeClr val="bg1">
                    <a:lumMod val="65000"/>
                  </a:schemeClr>
                </a:solidFill>
                <a:latin typeface="Panton Bold" panose="00000800000000000000" pitchFamily="2" charset="0"/>
              </a:rPr>
              <a:t>1 - As Escrituras revelam Deus. </a:t>
            </a:r>
            <a:r>
              <a:rPr lang="pt-BR" sz="1400" dirty="0">
                <a:solidFill>
                  <a:schemeClr val="bg1">
                    <a:lumMod val="65000"/>
                  </a:schemeClr>
                </a:solidFill>
                <a:latin typeface="Panton" panose="00000500000000000000" pitchFamily="2" charset="0"/>
              </a:rPr>
              <a:t>A Igreja deve pregar as Escrituras, pois elas revelam Deus. A segunda pregação de Pedro, registrada em Atos 3.11-26, é um grande exemplo disso. A mensagem do apóstolo é completamente baseada nas Escrituras e coloca Deus no centro. </a:t>
            </a:r>
          </a:p>
        </p:txBody>
      </p:sp>
      <p:sp>
        <p:nvSpPr>
          <p:cNvPr id="21" name="Título 15">
            <a:extLst>
              <a:ext uri="{FF2B5EF4-FFF2-40B4-BE49-F238E27FC236}">
                <a16:creationId xmlns:a16="http://schemas.microsoft.com/office/drawing/2014/main" id="{1B681CEE-21F3-E5C5-233A-CA3220BBCEAC}"/>
              </a:ext>
            </a:extLst>
          </p:cNvPr>
          <p:cNvSpPr txBox="1">
            <a:spLocks/>
          </p:cNvSpPr>
          <p:nvPr/>
        </p:nvSpPr>
        <p:spPr>
          <a:xfrm>
            <a:off x="8525464" y="740953"/>
            <a:ext cx="1754499" cy="13709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200" dirty="0">
                <a:solidFill>
                  <a:schemeClr val="accent2">
                    <a:lumMod val="60000"/>
                    <a:lumOff val="40000"/>
                  </a:schemeClr>
                </a:solidFill>
                <a:latin typeface="Panton ExtraBold" panose="00000900000000000000" pitchFamily="50" charset="0"/>
              </a:rPr>
              <a:t>I - A IGREJA QUE PREGA AS ESCRITURAS</a:t>
            </a:r>
          </a:p>
        </p:txBody>
      </p:sp>
      <p:sp>
        <p:nvSpPr>
          <p:cNvPr id="22" name="CaixaDeTexto 21">
            <a:extLst>
              <a:ext uri="{FF2B5EF4-FFF2-40B4-BE49-F238E27FC236}">
                <a16:creationId xmlns:a16="http://schemas.microsoft.com/office/drawing/2014/main" id="{F1718742-6149-38D8-122E-1C84480BCC0F}"/>
              </a:ext>
            </a:extLst>
          </p:cNvPr>
          <p:cNvSpPr txBox="1"/>
          <p:nvPr/>
        </p:nvSpPr>
        <p:spPr>
          <a:xfrm>
            <a:off x="8599221" y="2459739"/>
            <a:ext cx="1615329" cy="4185761"/>
          </a:xfrm>
          <a:prstGeom prst="rect">
            <a:avLst/>
          </a:prstGeom>
          <a:noFill/>
        </p:spPr>
        <p:txBody>
          <a:bodyPr wrap="square" rtlCol="0">
            <a:spAutoFit/>
          </a:bodyPr>
          <a:lstStyle/>
          <a:p>
            <a:pPr algn="ctr"/>
            <a:r>
              <a:rPr lang="pt-BR" sz="1400" dirty="0">
                <a:solidFill>
                  <a:schemeClr val="bg2">
                    <a:lumMod val="75000"/>
                  </a:schemeClr>
                </a:solidFill>
                <a:latin typeface="Panton Bold" panose="00000800000000000000" pitchFamily="2" charset="0"/>
              </a:rPr>
              <a:t>3 - As Escrituras confrontam o pecado.</a:t>
            </a:r>
            <a:r>
              <a:rPr lang="pt-BR" sz="1400" dirty="0">
                <a:solidFill>
                  <a:schemeClr val="bg2">
                    <a:lumMod val="75000"/>
                  </a:schemeClr>
                </a:solidFill>
                <a:latin typeface="Panton" panose="00000500000000000000" pitchFamily="2" charset="0"/>
              </a:rPr>
              <a:t> A verdadeira pregação também mostra o problema do pecado e o confronta (At 3.19). No texto citado, Pedro usa o termo grego </a:t>
            </a:r>
            <a:r>
              <a:rPr lang="pt-BR" sz="1400" dirty="0" err="1">
                <a:solidFill>
                  <a:schemeClr val="bg2">
                    <a:lumMod val="75000"/>
                  </a:schemeClr>
                </a:solidFill>
                <a:latin typeface="Panton" panose="00000500000000000000" pitchFamily="2" charset="0"/>
              </a:rPr>
              <a:t>metanoéō</a:t>
            </a:r>
            <a:r>
              <a:rPr lang="pt-BR" sz="1400" dirty="0">
                <a:solidFill>
                  <a:schemeClr val="bg2">
                    <a:lumMod val="75000"/>
                  </a:schemeClr>
                </a:solidFill>
                <a:latin typeface="Panton" panose="00000500000000000000" pitchFamily="2" charset="0"/>
              </a:rPr>
              <a:t>, traduzido aqui como “arrependei-vos”. Essa palavra, além do já conhecido sentido de...</a:t>
            </a:r>
          </a:p>
        </p:txBody>
      </p:sp>
      <p:sp>
        <p:nvSpPr>
          <p:cNvPr id="20" name="CaixaDeTexto 19">
            <a:extLst>
              <a:ext uri="{FF2B5EF4-FFF2-40B4-BE49-F238E27FC236}">
                <a16:creationId xmlns:a16="http://schemas.microsoft.com/office/drawing/2014/main" id="{B10409FB-5B30-4C95-B082-6FEFDD711F24}"/>
              </a:ext>
            </a:extLst>
          </p:cNvPr>
          <p:cNvSpPr txBox="1"/>
          <p:nvPr/>
        </p:nvSpPr>
        <p:spPr>
          <a:xfrm>
            <a:off x="2423149" y="2459740"/>
            <a:ext cx="5694218" cy="3477875"/>
          </a:xfrm>
          <a:prstGeom prst="rect">
            <a:avLst/>
          </a:prstGeom>
          <a:noFill/>
        </p:spPr>
        <p:txBody>
          <a:bodyPr wrap="square" rtlCol="0">
            <a:spAutoFit/>
          </a:bodyPr>
          <a:lstStyle/>
          <a:p>
            <a:pPr algn="ctr"/>
            <a:r>
              <a:rPr lang="pt-BR" sz="2000" b="1" dirty="0">
                <a:latin typeface="Panton" panose="00000500000000000000" pitchFamily="2" charset="0"/>
                <a:ea typeface="Times New Roman" panose="02020603050405020304" pitchFamily="18" charset="0"/>
                <a:cs typeface="Times New Roman" panose="02020603050405020304" pitchFamily="18" charset="0"/>
              </a:rPr>
              <a:t>2 - As Escrituras testemunham de Jesus.</a:t>
            </a:r>
            <a:r>
              <a:rPr lang="pt-BR" sz="2000" dirty="0">
                <a:latin typeface="Panton" panose="00000500000000000000" pitchFamily="2" charset="0"/>
                <a:ea typeface="Times New Roman" panose="02020603050405020304" pitchFamily="18" charset="0"/>
                <a:cs typeface="Times New Roman" panose="02020603050405020304" pitchFamily="18" charset="0"/>
              </a:rPr>
              <a:t> As Escrituras apontam para Cristo. Jesus disse que as Escrituras davam testemunho </a:t>
            </a:r>
            <a:r>
              <a:rPr lang="pt-BR" sz="2000" dirty="0" err="1">
                <a:latin typeface="Panton" panose="00000500000000000000" pitchFamily="2" charset="0"/>
                <a:ea typeface="Times New Roman" panose="02020603050405020304" pitchFamily="18" charset="0"/>
                <a:cs typeface="Times New Roman" panose="02020603050405020304" pitchFamily="18" charset="0"/>
              </a:rPr>
              <a:t>dEle</a:t>
            </a:r>
            <a:r>
              <a:rPr lang="pt-BR" sz="2000" dirty="0">
                <a:latin typeface="Panton" panose="00000500000000000000" pitchFamily="2" charset="0"/>
                <a:ea typeface="Times New Roman" panose="02020603050405020304" pitchFamily="18" charset="0"/>
                <a:cs typeface="Times New Roman" panose="02020603050405020304" pitchFamily="18" charset="0"/>
              </a:rPr>
              <a:t> (</a:t>
            </a:r>
            <a:r>
              <a:rPr lang="pt-BR" sz="2000" dirty="0" err="1">
                <a:latin typeface="Panton" panose="00000500000000000000" pitchFamily="2" charset="0"/>
                <a:ea typeface="Times New Roman" panose="02020603050405020304" pitchFamily="18" charset="0"/>
                <a:cs typeface="Times New Roman" panose="02020603050405020304" pitchFamily="18" charset="0"/>
              </a:rPr>
              <a:t>Jo</a:t>
            </a:r>
            <a:r>
              <a:rPr lang="pt-BR" sz="2000" dirty="0">
                <a:latin typeface="Panton" panose="00000500000000000000" pitchFamily="2" charset="0"/>
                <a:ea typeface="Times New Roman" panose="02020603050405020304" pitchFamily="18" charset="0"/>
                <a:cs typeface="Times New Roman" panose="02020603050405020304" pitchFamily="18" charset="0"/>
              </a:rPr>
              <a:t> 5.39). Cristo é o centro da Bíblia. Essa era também a compreensão do apóstolo Pedro. Segundo suas palavras, os profetas anunciaram antecipadamente o sofrimento de Cristo (At 3.18). A pregação de Pedro invocou o testemunho das Escrituras para mostrar que a rejeição de Jesus e sua morte não foram por acaso já haviam sido preditas pelos antigos profetas.</a:t>
            </a:r>
            <a:endParaRPr lang="pt-BR" sz="2000" dirty="0">
              <a:solidFill>
                <a:schemeClr val="accent5">
                  <a:lumMod val="75000"/>
                </a:schemeClr>
              </a:solidFill>
              <a:latin typeface="Panton" panose="00000500000000000000" pitchFamily="2" charset="0"/>
            </a:endParaRPr>
          </a:p>
        </p:txBody>
      </p:sp>
      <p:pic>
        <p:nvPicPr>
          <p:cNvPr id="2" name="Imagem 1">
            <a:extLst>
              <a:ext uri="{FF2B5EF4-FFF2-40B4-BE49-F238E27FC236}">
                <a16:creationId xmlns:a16="http://schemas.microsoft.com/office/drawing/2014/main" id="{5DC4FA05-6E97-CEB1-85F9-3980C88D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652" y="5496038"/>
            <a:ext cx="943457" cy="886028"/>
          </a:xfrm>
          <a:prstGeom prst="rect">
            <a:avLst/>
          </a:prstGeom>
        </p:spPr>
      </p:pic>
    </p:spTree>
    <p:extLst>
      <p:ext uri="{BB962C8B-B14F-4D97-AF65-F5344CB8AC3E}">
        <p14:creationId xmlns:p14="http://schemas.microsoft.com/office/powerpoint/2010/main" val="2461729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15511</TotalTime>
  <Words>2721</Words>
  <Application>Microsoft Office PowerPoint</Application>
  <PresentationFormat>Widescreen</PresentationFormat>
  <Paragraphs>116</Paragraphs>
  <Slides>18</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18</vt:i4>
      </vt:variant>
    </vt:vector>
  </HeadingPairs>
  <TitlesOfParts>
    <vt:vector size="26" baseType="lpstr">
      <vt:lpstr>Panton Black</vt:lpstr>
      <vt:lpstr>Panton ExtraBold</vt:lpstr>
      <vt:lpstr>Calibri Light</vt:lpstr>
      <vt:lpstr>Panton Bold</vt:lpstr>
      <vt:lpstr>Arial</vt:lpstr>
      <vt:lpstr>Panton</vt:lpstr>
      <vt:lpstr>Calibri</vt:lpstr>
      <vt:lpstr>Tema do Office</vt:lpstr>
      <vt:lpstr>Uma Igreja fiel  à pregação do evangelho</vt:lpstr>
      <vt:lpstr>TEXTO ÁUREO</vt:lpstr>
      <vt:lpstr>TEXTO ÁUREO</vt:lpstr>
      <vt:lpstr>Apresentação do PowerPoint</vt:lpstr>
      <vt:lpstr>OBJETIVOS</vt:lpstr>
      <vt:lpstr>RESUMO DOS PONTOS E SUBPONTOS</vt:lpstr>
      <vt:lpstr>INTRODUÇÃO</vt:lpstr>
      <vt:lpstr>I - A IGREJA QUE PREGA AS ESCRITURAS</vt:lpstr>
      <vt:lpstr>I - A IGREJA QUE PREGA AS ESCRITURAS</vt:lpstr>
      <vt:lpstr>I - A IGREJA QUE PREGA AS ESCRITURAS</vt:lpstr>
      <vt:lpstr>II – A IGREJA QUE PREGA NO PODER DO ESPÍRITO</vt:lpstr>
      <vt:lpstr>II – A IGREJA QUE PREGA NO PODER DO ESPÍRITO</vt:lpstr>
      <vt:lpstr>II – A IGREJA QUE PREGA NO PODER DO ESPÍRITO</vt:lpstr>
      <vt:lpstr>III – A IGREJA QUE PREGA A ESPERANÇA VINDOURA</vt:lpstr>
      <vt:lpstr>III – A IGREJA QUE PREGA A ESPERANÇA VINDOURA</vt:lpstr>
      <vt:lpstr>CONCLUSÃO</vt:lpstr>
      <vt:lpstr>QUESTIONÁRIO</vt:lpstr>
      <vt:lpstr>QUESTIONÁRIO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ILUMINAÇÃO ESPIRITUAL DO CRENTE</dc:title>
  <dc:creator>Daladier Lima Santos</dc:creator>
  <cp:lastModifiedBy>Daladier Lima Santos</cp:lastModifiedBy>
  <cp:revision>32</cp:revision>
  <dcterms:created xsi:type="dcterms:W3CDTF">2020-04-19T11:00:48Z</dcterms:created>
  <dcterms:modified xsi:type="dcterms:W3CDTF">2025-07-15T00:41:13Z</dcterms:modified>
</cp:coreProperties>
</file>