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3"/>
  </p:notesMasterIdLst>
  <p:sldIdLst>
    <p:sldId id="375" r:id="rId2"/>
    <p:sldId id="479" r:id="rId3"/>
    <p:sldId id="480" r:id="rId4"/>
    <p:sldId id="481" r:id="rId5"/>
    <p:sldId id="525" r:id="rId6"/>
    <p:sldId id="524" r:id="rId7"/>
    <p:sldId id="321" r:id="rId8"/>
    <p:sldId id="515" r:id="rId9"/>
    <p:sldId id="516" r:id="rId10"/>
    <p:sldId id="487" r:id="rId11"/>
    <p:sldId id="488" r:id="rId12"/>
    <p:sldId id="489" r:id="rId13"/>
    <p:sldId id="517" r:id="rId14"/>
    <p:sldId id="518" r:id="rId15"/>
    <p:sldId id="519" r:id="rId16"/>
    <p:sldId id="520" r:id="rId17"/>
    <p:sldId id="521" r:id="rId18"/>
    <p:sldId id="522" r:id="rId19"/>
    <p:sldId id="496" r:id="rId20"/>
    <p:sldId id="497" r:id="rId21"/>
    <p:sldId id="514" r:id="rId22"/>
  </p:sldIdLst>
  <p:sldSz cx="12192000" cy="6858000"/>
  <p:notesSz cx="6858000" cy="9144000"/>
  <p:embeddedFontLst>
    <p:embeddedFont>
      <p:font typeface="Panton" panose="00000500000000000000" pitchFamily="2" charset="0"/>
      <p:regular r:id="rId24"/>
    </p:embeddedFont>
    <p:embeddedFont>
      <p:font typeface="Panton Black" panose="00000A00000000000000" pitchFamily="2" charset="0"/>
      <p:bold r:id="rId25"/>
    </p:embeddedFont>
    <p:embeddedFont>
      <p:font typeface="Panton Bold" panose="00000800000000000000" pitchFamily="2" charset="0"/>
      <p:bold r:id="rId26"/>
    </p:embeddedFont>
    <p:embeddedFont>
      <p:font typeface="Panton ExtraBold" panose="00000900000000000000" pitchFamily="2" charset="0"/>
      <p:bold r:id="rId27"/>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E9B616"/>
    <a:srgbClr val="D7C963"/>
    <a:srgbClr val="F5D345"/>
    <a:srgbClr val="FFEA8F"/>
    <a:srgbClr val="FFD93A"/>
    <a:srgbClr val="FFDF5C"/>
    <a:srgbClr val="CC410E"/>
    <a:srgbClr val="A18D32"/>
    <a:srgbClr val="F37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58234-59F4-4642-B619-3D8F1AC7AFDC}" v="197" dt="2025-07-20T17:36:32.29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0" autoAdjust="0"/>
    <p:restoredTop sz="94660"/>
  </p:normalViewPr>
  <p:slideViewPr>
    <p:cSldViewPr snapToGrid="0">
      <p:cViewPr varScale="1">
        <p:scale>
          <a:sx n="61" d="100"/>
          <a:sy n="61" d="100"/>
        </p:scale>
        <p:origin x="402"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adier Lima Santos" userId="0434de8674cb0d30" providerId="LiveId" clId="{F5758234-59F4-4642-B619-3D8F1AC7AFDC}"/>
    <pc:docChg chg="undo custSel addSld delSld modSld sldOrd modMainMaster">
      <pc:chgData name="Daladier Lima Santos" userId="0434de8674cb0d30" providerId="LiveId" clId="{F5758234-59F4-4642-B619-3D8F1AC7AFDC}" dt="2025-07-20T17:36:32.297" v="299" actId="255"/>
      <pc:docMkLst>
        <pc:docMk/>
      </pc:docMkLst>
      <pc:sldChg chg="modSp mod">
        <pc:chgData name="Daladier Lima Santos" userId="0434de8674cb0d30" providerId="LiveId" clId="{F5758234-59F4-4642-B619-3D8F1AC7AFDC}" dt="2025-07-20T15:51:09.576" v="49" actId="255"/>
        <pc:sldMkLst>
          <pc:docMk/>
          <pc:sldMk cId="2821517358" sldId="321"/>
        </pc:sldMkLst>
        <pc:spChg chg="mod">
          <ac:chgData name="Daladier Lima Santos" userId="0434de8674cb0d30" providerId="LiveId" clId="{F5758234-59F4-4642-B619-3D8F1AC7AFDC}" dt="2025-07-20T15:50:39.033" v="46" actId="255"/>
          <ac:spMkLst>
            <pc:docMk/>
            <pc:sldMk cId="2821517358" sldId="321"/>
            <ac:spMk id="5" creationId="{0823D7C2-6D80-8F1E-715C-0ED61A3A13C1}"/>
          </ac:spMkLst>
        </pc:spChg>
        <pc:spChg chg="mod">
          <ac:chgData name="Daladier Lima Santos" userId="0434de8674cb0d30" providerId="LiveId" clId="{F5758234-59F4-4642-B619-3D8F1AC7AFDC}" dt="2025-07-20T15:51:09.576" v="49" actId="255"/>
          <ac:spMkLst>
            <pc:docMk/>
            <pc:sldMk cId="2821517358" sldId="321"/>
            <ac:spMk id="36" creationId="{BDB7E470-0E5B-CA82-6AEB-F711BDB7C232}"/>
          </ac:spMkLst>
        </pc:spChg>
        <pc:spChg chg="mod">
          <ac:chgData name="Daladier Lima Santos" userId="0434de8674cb0d30" providerId="LiveId" clId="{F5758234-59F4-4642-B619-3D8F1AC7AFDC}" dt="2025-07-20T15:50:47.643" v="47"/>
          <ac:spMkLst>
            <pc:docMk/>
            <pc:sldMk cId="2821517358" sldId="321"/>
            <ac:spMk id="37" creationId="{E70E4088-E97A-1486-DC75-A0B9D837CBD2}"/>
          </ac:spMkLst>
        </pc:spChg>
        <pc:spChg chg="mod">
          <ac:chgData name="Daladier Lima Santos" userId="0434de8674cb0d30" providerId="LiveId" clId="{F5758234-59F4-4642-B619-3D8F1AC7AFDC}" dt="2025-07-20T15:50:24.323" v="42" actId="14100"/>
          <ac:spMkLst>
            <pc:docMk/>
            <pc:sldMk cId="2821517358" sldId="321"/>
            <ac:spMk id="43" creationId="{8E4791AD-2281-A38E-145C-DBABE5BFA141}"/>
          </ac:spMkLst>
        </pc:spChg>
        <pc:spChg chg="mod">
          <ac:chgData name="Daladier Lima Santos" userId="0434de8674cb0d30" providerId="LiveId" clId="{F5758234-59F4-4642-B619-3D8F1AC7AFDC}" dt="2025-07-20T15:50:28.314" v="43" actId="14100"/>
          <ac:spMkLst>
            <pc:docMk/>
            <pc:sldMk cId="2821517358" sldId="321"/>
            <ac:spMk id="51" creationId="{D4EC6E51-DA7A-6757-55F4-18A38BD7FFAF}"/>
          </ac:spMkLst>
        </pc:spChg>
        <pc:spChg chg="mod">
          <ac:chgData name="Daladier Lima Santos" userId="0434de8674cb0d30" providerId="LiveId" clId="{F5758234-59F4-4642-B619-3D8F1AC7AFDC}" dt="2025-07-20T15:50:31.873" v="44" actId="14100"/>
          <ac:spMkLst>
            <pc:docMk/>
            <pc:sldMk cId="2821517358" sldId="321"/>
            <ac:spMk id="55" creationId="{6FF0218E-07EA-9320-BF45-AD9A0F5AD1E2}"/>
          </ac:spMkLst>
        </pc:spChg>
      </pc:sldChg>
      <pc:sldChg chg="addSp delSp modSp mod setBg modAnim">
        <pc:chgData name="Daladier Lima Santos" userId="0434de8674cb0d30" providerId="LiveId" clId="{F5758234-59F4-4642-B619-3D8F1AC7AFDC}" dt="2025-07-20T15:49:03.025" v="32" actId="207"/>
        <pc:sldMkLst>
          <pc:docMk/>
          <pc:sldMk cId="3816625619" sldId="375"/>
        </pc:sldMkLst>
        <pc:spChg chg="mod">
          <ac:chgData name="Daladier Lima Santos" userId="0434de8674cb0d30" providerId="LiveId" clId="{F5758234-59F4-4642-B619-3D8F1AC7AFDC}" dt="2025-07-20T15:49:03.025" v="32" actId="207"/>
          <ac:spMkLst>
            <pc:docMk/>
            <pc:sldMk cId="3816625619" sldId="375"/>
            <ac:spMk id="4" creationId="{543EAD8E-70CE-5BD1-9C95-BE1CF3193F90}"/>
          </ac:spMkLst>
        </pc:spChg>
        <pc:spChg chg="mod">
          <ac:chgData name="Daladier Lima Santos" userId="0434de8674cb0d30" providerId="LiveId" clId="{F5758234-59F4-4642-B619-3D8F1AC7AFDC}" dt="2025-07-20T15:46:25.806" v="15" actId="20577"/>
          <ac:spMkLst>
            <pc:docMk/>
            <pc:sldMk cId="3816625619" sldId="375"/>
            <ac:spMk id="5" creationId="{3C2A3371-23EB-00A1-2BCE-FCF3C1943DE7}"/>
          </ac:spMkLst>
        </pc:spChg>
        <pc:spChg chg="mod">
          <ac:chgData name="Daladier Lima Santos" userId="0434de8674cb0d30" providerId="LiveId" clId="{F5758234-59F4-4642-B619-3D8F1AC7AFDC}" dt="2025-07-20T15:46:20.966" v="13" actId="20577"/>
          <ac:spMkLst>
            <pc:docMk/>
            <pc:sldMk cId="3816625619" sldId="375"/>
            <ac:spMk id="16" creationId="{CB554169-CB08-4B92-A1EE-27A5D20D150E}"/>
          </ac:spMkLst>
        </pc:spChg>
        <pc:picChg chg="add del">
          <ac:chgData name="Daladier Lima Santos" userId="0434de8674cb0d30" providerId="LiveId" clId="{F5758234-59F4-4642-B619-3D8F1AC7AFDC}" dt="2025-07-20T15:45:45.209" v="4" actId="478"/>
          <ac:picMkLst>
            <pc:docMk/>
            <pc:sldMk cId="3816625619" sldId="375"/>
            <ac:picMk id="1026" creationId="{F11FD141-68AD-2190-F2BE-8F2AF97088CF}"/>
          </ac:picMkLst>
        </pc:picChg>
      </pc:sldChg>
      <pc:sldChg chg="modSp">
        <pc:chgData name="Daladier Lima Santos" userId="0434de8674cb0d30" providerId="LiveId" clId="{F5758234-59F4-4642-B619-3D8F1AC7AFDC}" dt="2025-07-20T15:49:47.556" v="37"/>
        <pc:sldMkLst>
          <pc:docMk/>
          <pc:sldMk cId="239925401" sldId="479"/>
        </pc:sldMkLst>
        <pc:spChg chg="mod">
          <ac:chgData name="Daladier Lima Santos" userId="0434de8674cb0d30" providerId="LiveId" clId="{F5758234-59F4-4642-B619-3D8F1AC7AFDC}" dt="2025-07-20T15:49:37.915" v="36"/>
          <ac:spMkLst>
            <pc:docMk/>
            <pc:sldMk cId="239925401" sldId="479"/>
            <ac:spMk id="6" creationId="{8D0EC274-1820-31E0-0282-D178024D0BFB}"/>
          </ac:spMkLst>
        </pc:spChg>
        <pc:spChg chg="mod">
          <ac:chgData name="Daladier Lima Santos" userId="0434de8674cb0d30" providerId="LiveId" clId="{F5758234-59F4-4642-B619-3D8F1AC7AFDC}" dt="2025-07-20T15:49:47.556" v="37"/>
          <ac:spMkLst>
            <pc:docMk/>
            <pc:sldMk cId="239925401" sldId="479"/>
            <ac:spMk id="10" creationId="{EBAADCA0-0665-3DC2-A843-BDC7AA509634}"/>
          </ac:spMkLst>
        </pc:spChg>
        <pc:spChg chg="mod">
          <ac:chgData name="Daladier Lima Santos" userId="0434de8674cb0d30" providerId="LiveId" clId="{F5758234-59F4-4642-B619-3D8F1AC7AFDC}" dt="2025-07-20T15:49:19.113" v="33"/>
          <ac:spMkLst>
            <pc:docMk/>
            <pc:sldMk cId="239925401" sldId="479"/>
            <ac:spMk id="20" creationId="{B10409FB-5B30-4C95-B082-6FEFDD711F24}"/>
          </ac:spMkLst>
        </pc:spChg>
      </pc:sldChg>
      <pc:sldChg chg="modSp">
        <pc:chgData name="Daladier Lima Santos" userId="0434de8674cb0d30" providerId="LiveId" clId="{F5758234-59F4-4642-B619-3D8F1AC7AFDC}" dt="2025-07-20T15:49:53.215" v="38"/>
        <pc:sldMkLst>
          <pc:docMk/>
          <pc:sldMk cId="1587091654" sldId="480"/>
        </pc:sldMkLst>
        <pc:spChg chg="mod">
          <ac:chgData name="Daladier Lima Santos" userId="0434de8674cb0d30" providerId="LiveId" clId="{F5758234-59F4-4642-B619-3D8F1AC7AFDC}" dt="2025-07-20T15:49:34.103" v="35"/>
          <ac:spMkLst>
            <pc:docMk/>
            <pc:sldMk cId="1587091654" sldId="480"/>
            <ac:spMk id="6" creationId="{8D0EC274-1820-31E0-0282-D178024D0BFB}"/>
          </ac:spMkLst>
        </pc:spChg>
        <pc:spChg chg="mod">
          <ac:chgData name="Daladier Lima Santos" userId="0434de8674cb0d30" providerId="LiveId" clId="{F5758234-59F4-4642-B619-3D8F1AC7AFDC}" dt="2025-07-20T15:49:53.215" v="38"/>
          <ac:spMkLst>
            <pc:docMk/>
            <pc:sldMk cId="1587091654" sldId="480"/>
            <ac:spMk id="10" creationId="{EBAADCA0-0665-3DC2-A843-BDC7AA509634}"/>
          </ac:spMkLst>
        </pc:spChg>
        <pc:spChg chg="mod">
          <ac:chgData name="Daladier Lima Santos" userId="0434de8674cb0d30" providerId="LiveId" clId="{F5758234-59F4-4642-B619-3D8F1AC7AFDC}" dt="2025-07-20T15:49:26.365" v="34"/>
          <ac:spMkLst>
            <pc:docMk/>
            <pc:sldMk cId="1587091654" sldId="480"/>
            <ac:spMk id="20" creationId="{B10409FB-5B30-4C95-B082-6FEFDD711F24}"/>
          </ac:spMkLst>
        </pc:spChg>
      </pc:sldChg>
      <pc:sldChg chg="modSp">
        <pc:chgData name="Daladier Lima Santos" userId="0434de8674cb0d30" providerId="LiveId" clId="{F5758234-59F4-4642-B619-3D8F1AC7AFDC}" dt="2025-07-20T15:49:57.121" v="39"/>
        <pc:sldMkLst>
          <pc:docMk/>
          <pc:sldMk cId="1148114720" sldId="481"/>
        </pc:sldMkLst>
        <pc:spChg chg="mod">
          <ac:chgData name="Daladier Lima Santos" userId="0434de8674cb0d30" providerId="LiveId" clId="{F5758234-59F4-4642-B619-3D8F1AC7AFDC}" dt="2025-07-20T15:49:57.121" v="39"/>
          <ac:spMkLst>
            <pc:docMk/>
            <pc:sldMk cId="1148114720" sldId="481"/>
            <ac:spMk id="10" creationId="{EBAADCA0-0665-3DC2-A843-BDC7AA509634}"/>
          </ac:spMkLst>
        </pc:spChg>
      </pc:sldChg>
      <pc:sldChg chg="modSp mod">
        <pc:chgData name="Daladier Lima Santos" userId="0434de8674cb0d30" providerId="LiveId" clId="{F5758234-59F4-4642-B619-3D8F1AC7AFDC}" dt="2025-07-20T17:08:22.194" v="139"/>
        <pc:sldMkLst>
          <pc:docMk/>
          <pc:sldMk cId="1771265591" sldId="487"/>
        </pc:sldMkLst>
        <pc:spChg chg="mod">
          <ac:chgData name="Daladier Lima Santos" userId="0434de8674cb0d30" providerId="LiveId" clId="{F5758234-59F4-4642-B619-3D8F1AC7AFDC}" dt="2025-07-20T17:00:41.824" v="110"/>
          <ac:spMkLst>
            <pc:docMk/>
            <pc:sldMk cId="1771265591" sldId="487"/>
            <ac:spMk id="5" creationId="{D1CF6B30-EC2A-E08C-2548-CDA09B446B66}"/>
          </ac:spMkLst>
        </pc:spChg>
        <pc:spChg chg="mod">
          <ac:chgData name="Daladier Lima Santos" userId="0434de8674cb0d30" providerId="LiveId" clId="{F5758234-59F4-4642-B619-3D8F1AC7AFDC}" dt="2025-07-20T17:00:38.839" v="109"/>
          <ac:spMkLst>
            <pc:docMk/>
            <pc:sldMk cId="1771265591" sldId="487"/>
            <ac:spMk id="16" creationId="{CB554169-CB08-4B92-A1EE-27A5D20D150E}"/>
          </ac:spMkLst>
        </pc:spChg>
        <pc:spChg chg="mod">
          <ac:chgData name="Daladier Lima Santos" userId="0434de8674cb0d30" providerId="LiveId" clId="{F5758234-59F4-4642-B619-3D8F1AC7AFDC}" dt="2025-07-20T17:07:02.224" v="132" actId="207"/>
          <ac:spMkLst>
            <pc:docMk/>
            <pc:sldMk cId="1771265591" sldId="487"/>
            <ac:spMk id="18" creationId="{A6725955-997D-686C-11D3-CAEF0A9D762B}"/>
          </ac:spMkLst>
        </pc:spChg>
        <pc:spChg chg="mod">
          <ac:chgData name="Daladier Lima Santos" userId="0434de8674cb0d30" providerId="LiveId" clId="{F5758234-59F4-4642-B619-3D8F1AC7AFDC}" dt="2025-07-20T17:05:30.952" v="122" actId="20577"/>
          <ac:spMkLst>
            <pc:docMk/>
            <pc:sldMk cId="1771265591" sldId="487"/>
            <ac:spMk id="20" creationId="{B10409FB-5B30-4C95-B082-6FEFDD711F24}"/>
          </ac:spMkLst>
        </pc:spChg>
        <pc:spChg chg="mod">
          <ac:chgData name="Daladier Lima Santos" userId="0434de8674cb0d30" providerId="LiveId" clId="{F5758234-59F4-4642-B619-3D8F1AC7AFDC}" dt="2025-07-20T17:00:44.499" v="111"/>
          <ac:spMkLst>
            <pc:docMk/>
            <pc:sldMk cId="1771265591" sldId="487"/>
            <ac:spMk id="21" creationId="{1B681CEE-21F3-E5C5-233A-CA3220BBCEAC}"/>
          </ac:spMkLst>
        </pc:spChg>
        <pc:spChg chg="mod">
          <ac:chgData name="Daladier Lima Santos" userId="0434de8674cb0d30" providerId="LiveId" clId="{F5758234-59F4-4642-B619-3D8F1AC7AFDC}" dt="2025-07-20T17:08:22.194" v="139"/>
          <ac:spMkLst>
            <pc:docMk/>
            <pc:sldMk cId="1771265591" sldId="487"/>
            <ac:spMk id="22" creationId="{F1718742-6149-38D8-122E-1C84480BCC0F}"/>
          </ac:spMkLst>
        </pc:spChg>
      </pc:sldChg>
      <pc:sldChg chg="modSp mod">
        <pc:chgData name="Daladier Lima Santos" userId="0434de8674cb0d30" providerId="LiveId" clId="{F5758234-59F4-4642-B619-3D8F1AC7AFDC}" dt="2025-07-20T17:08:14.939" v="138" actId="207"/>
        <pc:sldMkLst>
          <pc:docMk/>
          <pc:sldMk cId="2461729911" sldId="488"/>
        </pc:sldMkLst>
        <pc:spChg chg="mod">
          <ac:chgData name="Daladier Lima Santos" userId="0434de8674cb0d30" providerId="LiveId" clId="{F5758234-59F4-4642-B619-3D8F1AC7AFDC}" dt="2025-07-20T17:00:53.686" v="113"/>
          <ac:spMkLst>
            <pc:docMk/>
            <pc:sldMk cId="2461729911" sldId="488"/>
            <ac:spMk id="5" creationId="{D1CF6B30-EC2A-E08C-2548-CDA09B446B66}"/>
          </ac:spMkLst>
        </pc:spChg>
        <pc:spChg chg="mod">
          <ac:chgData name="Daladier Lima Santos" userId="0434de8674cb0d30" providerId="LiveId" clId="{F5758234-59F4-4642-B619-3D8F1AC7AFDC}" dt="2025-07-20T17:00:51.097" v="112"/>
          <ac:spMkLst>
            <pc:docMk/>
            <pc:sldMk cId="2461729911" sldId="488"/>
            <ac:spMk id="16" creationId="{CB554169-CB08-4B92-A1EE-27A5D20D150E}"/>
          </ac:spMkLst>
        </pc:spChg>
        <pc:spChg chg="mod">
          <ac:chgData name="Daladier Lima Santos" userId="0434de8674cb0d30" providerId="LiveId" clId="{F5758234-59F4-4642-B619-3D8F1AC7AFDC}" dt="2025-07-20T17:06:05.022" v="125" actId="207"/>
          <ac:spMkLst>
            <pc:docMk/>
            <pc:sldMk cId="2461729911" sldId="488"/>
            <ac:spMk id="18" creationId="{A6725955-997D-686C-11D3-CAEF0A9D762B}"/>
          </ac:spMkLst>
        </pc:spChg>
        <pc:spChg chg="mod">
          <ac:chgData name="Daladier Lima Santos" userId="0434de8674cb0d30" providerId="LiveId" clId="{F5758234-59F4-4642-B619-3D8F1AC7AFDC}" dt="2025-07-20T17:06:40.667" v="130" actId="113"/>
          <ac:spMkLst>
            <pc:docMk/>
            <pc:sldMk cId="2461729911" sldId="488"/>
            <ac:spMk id="20" creationId="{B10409FB-5B30-4C95-B082-6FEFDD711F24}"/>
          </ac:spMkLst>
        </pc:spChg>
        <pc:spChg chg="mod">
          <ac:chgData name="Daladier Lima Santos" userId="0434de8674cb0d30" providerId="LiveId" clId="{F5758234-59F4-4642-B619-3D8F1AC7AFDC}" dt="2025-07-20T17:00:56.273" v="114"/>
          <ac:spMkLst>
            <pc:docMk/>
            <pc:sldMk cId="2461729911" sldId="488"/>
            <ac:spMk id="21" creationId="{1B681CEE-21F3-E5C5-233A-CA3220BBCEAC}"/>
          </ac:spMkLst>
        </pc:spChg>
        <pc:spChg chg="mod">
          <ac:chgData name="Daladier Lima Santos" userId="0434de8674cb0d30" providerId="LiveId" clId="{F5758234-59F4-4642-B619-3D8F1AC7AFDC}" dt="2025-07-20T17:08:14.939" v="138" actId="207"/>
          <ac:spMkLst>
            <pc:docMk/>
            <pc:sldMk cId="2461729911" sldId="488"/>
            <ac:spMk id="22" creationId="{F1718742-6149-38D8-122E-1C84480BCC0F}"/>
          </ac:spMkLst>
        </pc:spChg>
      </pc:sldChg>
      <pc:sldChg chg="modSp mod">
        <pc:chgData name="Daladier Lima Santos" userId="0434de8674cb0d30" providerId="LiveId" clId="{F5758234-59F4-4642-B619-3D8F1AC7AFDC}" dt="2025-07-20T17:07:57.331" v="136" actId="255"/>
        <pc:sldMkLst>
          <pc:docMk/>
          <pc:sldMk cId="461812317" sldId="489"/>
        </pc:sldMkLst>
        <pc:spChg chg="mod">
          <ac:chgData name="Daladier Lima Santos" userId="0434de8674cb0d30" providerId="LiveId" clId="{F5758234-59F4-4642-B619-3D8F1AC7AFDC}" dt="2025-07-20T17:00:59.839" v="115"/>
          <ac:spMkLst>
            <pc:docMk/>
            <pc:sldMk cId="461812317" sldId="489"/>
            <ac:spMk id="5" creationId="{D1CF6B30-EC2A-E08C-2548-CDA09B446B66}"/>
          </ac:spMkLst>
        </pc:spChg>
        <pc:spChg chg="mod">
          <ac:chgData name="Daladier Lima Santos" userId="0434de8674cb0d30" providerId="LiveId" clId="{F5758234-59F4-4642-B619-3D8F1AC7AFDC}" dt="2025-07-20T17:01:04.781" v="117"/>
          <ac:spMkLst>
            <pc:docMk/>
            <pc:sldMk cId="461812317" sldId="489"/>
            <ac:spMk id="16" creationId="{CB554169-CB08-4B92-A1EE-27A5D20D150E}"/>
          </ac:spMkLst>
        </pc:spChg>
        <pc:spChg chg="mod">
          <ac:chgData name="Daladier Lima Santos" userId="0434de8674cb0d30" providerId="LiveId" clId="{F5758234-59F4-4642-B619-3D8F1AC7AFDC}" dt="2025-07-20T17:06:11.943" v="126"/>
          <ac:spMkLst>
            <pc:docMk/>
            <pc:sldMk cId="461812317" sldId="489"/>
            <ac:spMk id="18" creationId="{A6725955-997D-686C-11D3-CAEF0A9D762B}"/>
          </ac:spMkLst>
        </pc:spChg>
        <pc:spChg chg="mod">
          <ac:chgData name="Daladier Lima Santos" userId="0434de8674cb0d30" providerId="LiveId" clId="{F5758234-59F4-4642-B619-3D8F1AC7AFDC}" dt="2025-07-20T17:07:57.331" v="136" actId="255"/>
          <ac:spMkLst>
            <pc:docMk/>
            <pc:sldMk cId="461812317" sldId="489"/>
            <ac:spMk id="20" creationId="{B10409FB-5B30-4C95-B082-6FEFDD711F24}"/>
          </ac:spMkLst>
        </pc:spChg>
        <pc:spChg chg="mod">
          <ac:chgData name="Daladier Lima Santos" userId="0434de8674cb0d30" providerId="LiveId" clId="{F5758234-59F4-4642-B619-3D8F1AC7AFDC}" dt="2025-07-20T17:01:02.370" v="116"/>
          <ac:spMkLst>
            <pc:docMk/>
            <pc:sldMk cId="461812317" sldId="489"/>
            <ac:spMk id="21" creationId="{1B681CEE-21F3-E5C5-233A-CA3220BBCEAC}"/>
          </ac:spMkLst>
        </pc:spChg>
        <pc:spChg chg="mod">
          <ac:chgData name="Daladier Lima Santos" userId="0434de8674cb0d30" providerId="LiveId" clId="{F5758234-59F4-4642-B619-3D8F1AC7AFDC}" dt="2025-07-20T17:07:15.503" v="133"/>
          <ac:spMkLst>
            <pc:docMk/>
            <pc:sldMk cId="461812317" sldId="489"/>
            <ac:spMk id="22" creationId="{F1718742-6149-38D8-122E-1C84480BCC0F}"/>
          </ac:spMkLst>
        </pc:spChg>
      </pc:sldChg>
      <pc:sldChg chg="addSp modSp mod modAnim">
        <pc:chgData name="Daladier Lima Santos" userId="0434de8674cb0d30" providerId="LiveId" clId="{F5758234-59F4-4642-B619-3D8F1AC7AFDC}" dt="2025-07-20T17:19:43.697" v="229"/>
        <pc:sldMkLst>
          <pc:docMk/>
          <pc:sldMk cId="559887148" sldId="496"/>
        </pc:sldMkLst>
        <pc:spChg chg="mod">
          <ac:chgData name="Daladier Lima Santos" userId="0434de8674cb0d30" providerId="LiveId" clId="{F5758234-59F4-4642-B619-3D8F1AC7AFDC}" dt="2025-07-20T17:18:58.438" v="213"/>
          <ac:spMkLst>
            <pc:docMk/>
            <pc:sldMk cId="559887148" sldId="496"/>
            <ac:spMk id="2" creationId="{D16AFCDD-05D7-887C-427F-3CD4823153EC}"/>
          </ac:spMkLst>
        </pc:spChg>
        <pc:spChg chg="add mod">
          <ac:chgData name="Daladier Lima Santos" userId="0434de8674cb0d30" providerId="LiveId" clId="{F5758234-59F4-4642-B619-3D8F1AC7AFDC}" dt="2025-07-20T17:19:43.697" v="229"/>
          <ac:spMkLst>
            <pc:docMk/>
            <pc:sldMk cId="559887148" sldId="496"/>
            <ac:spMk id="4" creationId="{A6667046-7ADD-9366-40D3-5E4C7365DC0F}"/>
          </ac:spMkLst>
        </pc:spChg>
        <pc:spChg chg="mod">
          <ac:chgData name="Daladier Lima Santos" userId="0434de8674cb0d30" providerId="LiveId" clId="{F5758234-59F4-4642-B619-3D8F1AC7AFDC}" dt="2025-07-20T17:19:24.983" v="223" actId="1035"/>
          <ac:spMkLst>
            <pc:docMk/>
            <pc:sldMk cId="559887148" sldId="496"/>
            <ac:spMk id="5" creationId="{16D60B6C-4B6D-5CEC-C0A6-6250290C2191}"/>
          </ac:spMkLst>
        </pc:spChg>
        <pc:spChg chg="mod">
          <ac:chgData name="Daladier Lima Santos" userId="0434de8674cb0d30" providerId="LiveId" clId="{F5758234-59F4-4642-B619-3D8F1AC7AFDC}" dt="2025-07-20T17:19:24.983" v="223" actId="1035"/>
          <ac:spMkLst>
            <pc:docMk/>
            <pc:sldMk cId="559887148" sldId="496"/>
            <ac:spMk id="6" creationId="{25003EFA-B31A-DCF1-577F-060C7AEB8E52}"/>
          </ac:spMkLst>
        </pc:spChg>
        <pc:spChg chg="add mod">
          <ac:chgData name="Daladier Lima Santos" userId="0434de8674cb0d30" providerId="LiveId" clId="{F5758234-59F4-4642-B619-3D8F1AC7AFDC}" dt="2025-07-20T17:19:35.756" v="228" actId="20577"/>
          <ac:spMkLst>
            <pc:docMk/>
            <pc:sldMk cId="559887148" sldId="496"/>
            <ac:spMk id="7" creationId="{B07AA448-4A1E-3C19-EEBD-87A6E3F3EFFC}"/>
          </ac:spMkLst>
        </pc:spChg>
      </pc:sldChg>
      <pc:sldChg chg="modSp">
        <pc:chgData name="Daladier Lima Santos" userId="0434de8674cb0d30" providerId="LiveId" clId="{F5758234-59F4-4642-B619-3D8F1AC7AFDC}" dt="2025-07-20T17:21:51.297" v="240" actId="20577"/>
        <pc:sldMkLst>
          <pc:docMk/>
          <pc:sldMk cId="2447738290" sldId="497"/>
        </pc:sldMkLst>
        <pc:spChg chg="mod">
          <ac:chgData name="Daladier Lima Santos" userId="0434de8674cb0d30" providerId="LiveId" clId="{F5758234-59F4-4642-B619-3D8F1AC7AFDC}" dt="2025-07-20T17:21:51.297" v="240" actId="20577"/>
          <ac:spMkLst>
            <pc:docMk/>
            <pc:sldMk cId="2447738290" sldId="497"/>
            <ac:spMk id="4" creationId="{8945C80D-D5D3-4FF7-DD5B-F41FB65BAA9F}"/>
          </ac:spMkLst>
        </pc:spChg>
        <pc:spChg chg="mod">
          <ac:chgData name="Daladier Lima Santos" userId="0434de8674cb0d30" providerId="LiveId" clId="{F5758234-59F4-4642-B619-3D8F1AC7AFDC}" dt="2025-07-20T17:20:12.475" v="232" actId="20577"/>
          <ac:spMkLst>
            <pc:docMk/>
            <pc:sldMk cId="2447738290" sldId="497"/>
            <ac:spMk id="5" creationId="{0823D7C2-6D80-8F1E-715C-0ED61A3A13C1}"/>
          </ac:spMkLst>
        </pc:spChg>
        <pc:spChg chg="mod">
          <ac:chgData name="Daladier Lima Santos" userId="0434de8674cb0d30" providerId="LiveId" clId="{F5758234-59F4-4642-B619-3D8F1AC7AFDC}" dt="2025-07-20T17:21:48.208" v="239" actId="20577"/>
          <ac:spMkLst>
            <pc:docMk/>
            <pc:sldMk cId="2447738290" sldId="497"/>
            <ac:spMk id="9" creationId="{23107A65-9F90-4B98-1E10-2299851B824C}"/>
          </ac:spMkLst>
        </pc:spChg>
      </pc:sldChg>
      <pc:sldChg chg="modSp">
        <pc:chgData name="Daladier Lima Santos" userId="0434de8674cb0d30" providerId="LiveId" clId="{F5758234-59F4-4642-B619-3D8F1AC7AFDC}" dt="2025-07-20T17:22:32.155" v="244"/>
        <pc:sldMkLst>
          <pc:docMk/>
          <pc:sldMk cId="1446503609" sldId="514"/>
        </pc:sldMkLst>
        <pc:spChg chg="mod">
          <ac:chgData name="Daladier Lima Santos" userId="0434de8674cb0d30" providerId="LiveId" clId="{F5758234-59F4-4642-B619-3D8F1AC7AFDC}" dt="2025-07-20T17:22:32.155" v="244"/>
          <ac:spMkLst>
            <pc:docMk/>
            <pc:sldMk cId="1446503609" sldId="514"/>
            <ac:spMk id="3" creationId="{848E5624-C2FA-0ADA-7661-FCEA559A68B9}"/>
          </ac:spMkLst>
        </pc:spChg>
        <pc:spChg chg="mod">
          <ac:chgData name="Daladier Lima Santos" userId="0434de8674cb0d30" providerId="LiveId" clId="{F5758234-59F4-4642-B619-3D8F1AC7AFDC}" dt="2025-07-20T17:22:15.324" v="242"/>
          <ac:spMkLst>
            <pc:docMk/>
            <pc:sldMk cId="1446503609" sldId="514"/>
            <ac:spMk id="5" creationId="{0823D7C2-6D80-8F1E-715C-0ED61A3A13C1}"/>
          </ac:spMkLst>
        </pc:spChg>
      </pc:sldChg>
      <pc:sldChg chg="modSp mod">
        <pc:chgData name="Daladier Lima Santos" userId="0434de8674cb0d30" providerId="LiveId" clId="{F5758234-59F4-4642-B619-3D8F1AC7AFDC}" dt="2025-07-20T16:59:42.217" v="107"/>
        <pc:sldMkLst>
          <pc:docMk/>
          <pc:sldMk cId="1321984276" sldId="515"/>
        </pc:sldMkLst>
        <pc:spChg chg="mod">
          <ac:chgData name="Daladier Lima Santos" userId="0434de8674cb0d30" providerId="LiveId" clId="{F5758234-59F4-4642-B619-3D8F1AC7AFDC}" dt="2025-07-20T16:59:06.084" v="105"/>
          <ac:spMkLst>
            <pc:docMk/>
            <pc:sldMk cId="1321984276" sldId="515"/>
            <ac:spMk id="5" creationId="{0823D7C2-6D80-8F1E-715C-0ED61A3A13C1}"/>
          </ac:spMkLst>
        </pc:spChg>
        <pc:spChg chg="mod">
          <ac:chgData name="Daladier Lima Santos" userId="0434de8674cb0d30" providerId="LiveId" clId="{F5758234-59F4-4642-B619-3D8F1AC7AFDC}" dt="2025-07-20T15:51:37.062" v="51" actId="207"/>
          <ac:spMkLst>
            <pc:docMk/>
            <pc:sldMk cId="1321984276" sldId="515"/>
            <ac:spMk id="16" creationId="{CB554169-CB08-4B92-A1EE-27A5D20D150E}"/>
          </ac:spMkLst>
        </pc:spChg>
        <pc:spChg chg="mod">
          <ac:chgData name="Daladier Lima Santos" userId="0434de8674cb0d30" providerId="LiveId" clId="{F5758234-59F4-4642-B619-3D8F1AC7AFDC}" dt="2025-07-20T16:59:42.217" v="107"/>
          <ac:spMkLst>
            <pc:docMk/>
            <pc:sldMk cId="1321984276" sldId="515"/>
            <ac:spMk id="36" creationId="{BDB7E470-0E5B-CA82-6AEB-F711BDB7C232}"/>
          </ac:spMkLst>
        </pc:spChg>
        <pc:spChg chg="mod">
          <ac:chgData name="Daladier Lima Santos" userId="0434de8674cb0d30" providerId="LiveId" clId="{F5758234-59F4-4642-B619-3D8F1AC7AFDC}" dt="2025-07-20T16:59:28.249" v="106"/>
          <ac:spMkLst>
            <pc:docMk/>
            <pc:sldMk cId="1321984276" sldId="515"/>
            <ac:spMk id="37" creationId="{E70E4088-E97A-1486-DC75-A0B9D837CBD2}"/>
          </ac:spMkLst>
        </pc:spChg>
      </pc:sldChg>
      <pc:sldChg chg="modSp mod">
        <pc:chgData name="Daladier Lima Santos" userId="0434de8674cb0d30" providerId="LiveId" clId="{F5758234-59F4-4642-B619-3D8F1AC7AFDC}" dt="2025-07-20T15:53:36.444" v="103" actId="207"/>
        <pc:sldMkLst>
          <pc:docMk/>
          <pc:sldMk cId="64808345" sldId="516"/>
        </pc:sldMkLst>
        <pc:spChg chg="mod">
          <ac:chgData name="Daladier Lima Santos" userId="0434de8674cb0d30" providerId="LiveId" clId="{F5758234-59F4-4642-B619-3D8F1AC7AFDC}" dt="2025-07-20T15:52:29.593" v="60" actId="6549"/>
          <ac:spMkLst>
            <pc:docMk/>
            <pc:sldMk cId="64808345" sldId="516"/>
            <ac:spMk id="5" creationId="{9DD62FD4-C014-18CD-E70C-F2F61101B6CA}"/>
          </ac:spMkLst>
        </pc:spChg>
        <pc:spChg chg="mod">
          <ac:chgData name="Daladier Lima Santos" userId="0434de8674cb0d30" providerId="LiveId" clId="{F5758234-59F4-4642-B619-3D8F1AC7AFDC}" dt="2025-07-20T15:53:36.444" v="103" actId="207"/>
          <ac:spMkLst>
            <pc:docMk/>
            <pc:sldMk cId="64808345" sldId="516"/>
            <ac:spMk id="6" creationId="{8CCB4EFF-0979-E882-DBE7-79FB85E1A47D}"/>
          </ac:spMkLst>
        </pc:spChg>
        <pc:spChg chg="mod">
          <ac:chgData name="Daladier Lima Santos" userId="0434de8674cb0d30" providerId="LiveId" clId="{F5758234-59F4-4642-B619-3D8F1AC7AFDC}" dt="2025-07-20T15:53:36.444" v="103" actId="207"/>
          <ac:spMkLst>
            <pc:docMk/>
            <pc:sldMk cId="64808345" sldId="516"/>
            <ac:spMk id="11" creationId="{F42F428F-359C-CE99-86C8-516AC11D3CD9}"/>
          </ac:spMkLst>
        </pc:spChg>
        <pc:spChg chg="mod">
          <ac:chgData name="Daladier Lima Santos" userId="0434de8674cb0d30" providerId="LiveId" clId="{F5758234-59F4-4642-B619-3D8F1AC7AFDC}" dt="2025-07-20T15:53:36.444" v="103" actId="207"/>
          <ac:spMkLst>
            <pc:docMk/>
            <pc:sldMk cId="64808345" sldId="516"/>
            <ac:spMk id="12" creationId="{B1529176-9E9C-A65C-6E7E-0AA2BDF3718F}"/>
          </ac:spMkLst>
        </pc:spChg>
        <pc:spChg chg="mod">
          <ac:chgData name="Daladier Lima Santos" userId="0434de8674cb0d30" providerId="LiveId" clId="{F5758234-59F4-4642-B619-3D8F1AC7AFDC}" dt="2025-07-20T15:53:36.444" v="103" actId="207"/>
          <ac:spMkLst>
            <pc:docMk/>
            <pc:sldMk cId="64808345" sldId="516"/>
            <ac:spMk id="13" creationId="{F2C94B65-E490-8394-3B5D-3CC34DBC3578}"/>
          </ac:spMkLst>
        </pc:spChg>
      </pc:sldChg>
      <pc:sldChg chg="del">
        <pc:chgData name="Daladier Lima Santos" userId="0434de8674cb0d30" providerId="LiveId" clId="{F5758234-59F4-4642-B619-3D8F1AC7AFDC}" dt="2025-07-20T17:00:29.052" v="108" actId="47"/>
        <pc:sldMkLst>
          <pc:docMk/>
          <pc:sldMk cId="828715797" sldId="517"/>
        </pc:sldMkLst>
      </pc:sldChg>
      <pc:sldChg chg="modSp add mod">
        <pc:chgData name="Daladier Lima Santos" userId="0434de8674cb0d30" providerId="LiveId" clId="{F5758234-59F4-4642-B619-3D8F1AC7AFDC}" dt="2025-07-20T17:13:33.139" v="172" actId="207"/>
        <pc:sldMkLst>
          <pc:docMk/>
          <pc:sldMk cId="3194655687" sldId="517"/>
        </pc:sldMkLst>
        <pc:spChg chg="mod">
          <ac:chgData name="Daladier Lima Santos" userId="0434de8674cb0d30" providerId="LiveId" clId="{F5758234-59F4-4642-B619-3D8F1AC7AFDC}" dt="2025-07-20T17:09:57.879" v="142"/>
          <ac:spMkLst>
            <pc:docMk/>
            <pc:sldMk cId="3194655687" sldId="517"/>
            <ac:spMk id="5" creationId="{BBEDA566-B20B-72CE-E136-A955689E0CC6}"/>
          </ac:spMkLst>
        </pc:spChg>
        <pc:spChg chg="mod">
          <ac:chgData name="Daladier Lima Santos" userId="0434de8674cb0d30" providerId="LiveId" clId="{F5758234-59F4-4642-B619-3D8F1AC7AFDC}" dt="2025-07-20T17:09:54.917" v="141"/>
          <ac:spMkLst>
            <pc:docMk/>
            <pc:sldMk cId="3194655687" sldId="517"/>
            <ac:spMk id="16" creationId="{69A8B9CE-217D-4D52-0888-8C4490EC6BB7}"/>
          </ac:spMkLst>
        </pc:spChg>
        <pc:spChg chg="mod">
          <ac:chgData name="Daladier Lima Santos" userId="0434de8674cb0d30" providerId="LiveId" clId="{F5758234-59F4-4642-B619-3D8F1AC7AFDC}" dt="2025-07-20T17:12:41.737" v="168"/>
          <ac:spMkLst>
            <pc:docMk/>
            <pc:sldMk cId="3194655687" sldId="517"/>
            <ac:spMk id="18" creationId="{7E1527DA-C16F-C4D5-2F14-04EA8CE3A9B6}"/>
          </ac:spMkLst>
        </pc:spChg>
        <pc:spChg chg="mod">
          <ac:chgData name="Daladier Lima Santos" userId="0434de8674cb0d30" providerId="LiveId" clId="{F5758234-59F4-4642-B619-3D8F1AC7AFDC}" dt="2025-07-20T17:11:03.231" v="155" actId="255"/>
          <ac:spMkLst>
            <pc:docMk/>
            <pc:sldMk cId="3194655687" sldId="517"/>
            <ac:spMk id="20" creationId="{418D81C5-E0ED-DE16-8C4E-42B2A1B5336E}"/>
          </ac:spMkLst>
        </pc:spChg>
        <pc:spChg chg="mod">
          <ac:chgData name="Daladier Lima Santos" userId="0434de8674cb0d30" providerId="LiveId" clId="{F5758234-59F4-4642-B619-3D8F1AC7AFDC}" dt="2025-07-20T17:10:01.023" v="143"/>
          <ac:spMkLst>
            <pc:docMk/>
            <pc:sldMk cId="3194655687" sldId="517"/>
            <ac:spMk id="21" creationId="{CB06AD9B-F19C-6DA1-A050-9008ED8CA85F}"/>
          </ac:spMkLst>
        </pc:spChg>
        <pc:spChg chg="mod">
          <ac:chgData name="Daladier Lima Santos" userId="0434de8674cb0d30" providerId="LiveId" clId="{F5758234-59F4-4642-B619-3D8F1AC7AFDC}" dt="2025-07-20T17:13:33.139" v="172" actId="207"/>
          <ac:spMkLst>
            <pc:docMk/>
            <pc:sldMk cId="3194655687" sldId="517"/>
            <ac:spMk id="22" creationId="{8B5E6FF8-482B-B866-8283-E7C1C66BA956}"/>
          </ac:spMkLst>
        </pc:spChg>
      </pc:sldChg>
      <pc:sldChg chg="del">
        <pc:chgData name="Daladier Lima Santos" userId="0434de8674cb0d30" providerId="LiveId" clId="{F5758234-59F4-4642-B619-3D8F1AC7AFDC}" dt="2025-07-20T17:00:29.052" v="108" actId="47"/>
        <pc:sldMkLst>
          <pc:docMk/>
          <pc:sldMk cId="396521425" sldId="518"/>
        </pc:sldMkLst>
      </pc:sldChg>
      <pc:sldChg chg="modSp add mod">
        <pc:chgData name="Daladier Lima Santos" userId="0434de8674cb0d30" providerId="LiveId" clId="{F5758234-59F4-4642-B619-3D8F1AC7AFDC}" dt="2025-07-20T17:13:43.007" v="173"/>
        <pc:sldMkLst>
          <pc:docMk/>
          <pc:sldMk cId="3430273091" sldId="518"/>
        </pc:sldMkLst>
        <pc:spChg chg="mod">
          <ac:chgData name="Daladier Lima Santos" userId="0434de8674cb0d30" providerId="LiveId" clId="{F5758234-59F4-4642-B619-3D8F1AC7AFDC}" dt="2025-07-20T17:10:08.391" v="145"/>
          <ac:spMkLst>
            <pc:docMk/>
            <pc:sldMk cId="3430273091" sldId="518"/>
            <ac:spMk id="5" creationId="{2CB21CC5-6E5B-67FF-DC84-0AF1D4A7EA34}"/>
          </ac:spMkLst>
        </pc:spChg>
        <pc:spChg chg="mod">
          <ac:chgData name="Daladier Lima Santos" userId="0434de8674cb0d30" providerId="LiveId" clId="{F5758234-59F4-4642-B619-3D8F1AC7AFDC}" dt="2025-07-20T17:10:05.500" v="144"/>
          <ac:spMkLst>
            <pc:docMk/>
            <pc:sldMk cId="3430273091" sldId="518"/>
            <ac:spMk id="16" creationId="{F2F70028-3D4A-A26D-0E8F-BAFC389EA96E}"/>
          </ac:spMkLst>
        </pc:spChg>
        <pc:spChg chg="mod">
          <ac:chgData name="Daladier Lima Santos" userId="0434de8674cb0d30" providerId="LiveId" clId="{F5758234-59F4-4642-B619-3D8F1AC7AFDC}" dt="2025-07-20T17:11:21.425" v="157" actId="207"/>
          <ac:spMkLst>
            <pc:docMk/>
            <pc:sldMk cId="3430273091" sldId="518"/>
            <ac:spMk id="18" creationId="{FFE1C1A6-D3D5-0B47-AE02-FC15EB5B0854}"/>
          </ac:spMkLst>
        </pc:spChg>
        <pc:spChg chg="mod">
          <ac:chgData name="Daladier Lima Santos" userId="0434de8674cb0d30" providerId="LiveId" clId="{F5758234-59F4-4642-B619-3D8F1AC7AFDC}" dt="2025-07-20T17:12:05.646" v="164" actId="255"/>
          <ac:spMkLst>
            <pc:docMk/>
            <pc:sldMk cId="3430273091" sldId="518"/>
            <ac:spMk id="20" creationId="{3C19A3F7-7C00-08DB-8E87-80F90F9CE940}"/>
          </ac:spMkLst>
        </pc:spChg>
        <pc:spChg chg="mod">
          <ac:chgData name="Daladier Lima Santos" userId="0434de8674cb0d30" providerId="LiveId" clId="{F5758234-59F4-4642-B619-3D8F1AC7AFDC}" dt="2025-07-20T17:10:11.112" v="146"/>
          <ac:spMkLst>
            <pc:docMk/>
            <pc:sldMk cId="3430273091" sldId="518"/>
            <ac:spMk id="21" creationId="{76F634E2-6B41-B727-17A7-8B1846A946F6}"/>
          </ac:spMkLst>
        </pc:spChg>
        <pc:spChg chg="mod">
          <ac:chgData name="Daladier Lima Santos" userId="0434de8674cb0d30" providerId="LiveId" clId="{F5758234-59F4-4642-B619-3D8F1AC7AFDC}" dt="2025-07-20T17:13:43.007" v="173"/>
          <ac:spMkLst>
            <pc:docMk/>
            <pc:sldMk cId="3430273091" sldId="518"/>
            <ac:spMk id="22" creationId="{C332B816-FF58-A0A0-0E8D-D277D1B05BC5}"/>
          </ac:spMkLst>
        </pc:spChg>
      </pc:sldChg>
      <pc:sldChg chg="del">
        <pc:chgData name="Daladier Lima Santos" userId="0434de8674cb0d30" providerId="LiveId" clId="{F5758234-59F4-4642-B619-3D8F1AC7AFDC}" dt="2025-07-20T17:00:29.052" v="108" actId="47"/>
        <pc:sldMkLst>
          <pc:docMk/>
          <pc:sldMk cId="61460192" sldId="519"/>
        </pc:sldMkLst>
      </pc:sldChg>
      <pc:sldChg chg="modSp add mod">
        <pc:chgData name="Daladier Lima Santos" userId="0434de8674cb0d30" providerId="LiveId" clId="{F5758234-59F4-4642-B619-3D8F1AC7AFDC}" dt="2025-07-20T17:13:16.139" v="170" actId="2711"/>
        <pc:sldMkLst>
          <pc:docMk/>
          <pc:sldMk cId="2804278669" sldId="519"/>
        </pc:sldMkLst>
        <pc:spChg chg="mod">
          <ac:chgData name="Daladier Lima Santos" userId="0434de8674cb0d30" providerId="LiveId" clId="{F5758234-59F4-4642-B619-3D8F1AC7AFDC}" dt="2025-07-20T17:10:15.499" v="147"/>
          <ac:spMkLst>
            <pc:docMk/>
            <pc:sldMk cId="2804278669" sldId="519"/>
            <ac:spMk id="5" creationId="{35D8A287-4D1B-B787-AA08-2F9C219A4CDE}"/>
          </ac:spMkLst>
        </pc:spChg>
        <pc:spChg chg="mod">
          <ac:chgData name="Daladier Lima Santos" userId="0434de8674cb0d30" providerId="LiveId" clId="{F5758234-59F4-4642-B619-3D8F1AC7AFDC}" dt="2025-07-20T17:10:21.103" v="149"/>
          <ac:spMkLst>
            <pc:docMk/>
            <pc:sldMk cId="2804278669" sldId="519"/>
            <ac:spMk id="16" creationId="{A3A6F280-ECFA-5F7C-E612-2DE011293170}"/>
          </ac:spMkLst>
        </pc:spChg>
        <pc:spChg chg="mod">
          <ac:chgData name="Daladier Lima Santos" userId="0434de8674cb0d30" providerId="LiveId" clId="{F5758234-59F4-4642-B619-3D8F1AC7AFDC}" dt="2025-07-20T17:11:28.165" v="159" actId="207"/>
          <ac:spMkLst>
            <pc:docMk/>
            <pc:sldMk cId="2804278669" sldId="519"/>
            <ac:spMk id="18" creationId="{DDA91AC6-9431-A829-904C-CBFD593CA9FE}"/>
          </ac:spMkLst>
        </pc:spChg>
        <pc:spChg chg="mod">
          <ac:chgData name="Daladier Lima Santos" userId="0434de8674cb0d30" providerId="LiveId" clId="{F5758234-59F4-4642-B619-3D8F1AC7AFDC}" dt="2025-07-20T17:13:16.139" v="170" actId="2711"/>
          <ac:spMkLst>
            <pc:docMk/>
            <pc:sldMk cId="2804278669" sldId="519"/>
            <ac:spMk id="20" creationId="{B2158B78-F95A-89BC-8A40-EC117860EE84}"/>
          </ac:spMkLst>
        </pc:spChg>
        <pc:spChg chg="mod">
          <ac:chgData name="Daladier Lima Santos" userId="0434de8674cb0d30" providerId="LiveId" clId="{F5758234-59F4-4642-B619-3D8F1AC7AFDC}" dt="2025-07-20T17:10:18.436" v="148"/>
          <ac:spMkLst>
            <pc:docMk/>
            <pc:sldMk cId="2804278669" sldId="519"/>
            <ac:spMk id="21" creationId="{5B8C34D4-C1CD-0341-E4CE-920CF5B20F3C}"/>
          </ac:spMkLst>
        </pc:spChg>
        <pc:spChg chg="mod">
          <ac:chgData name="Daladier Lima Santos" userId="0434de8674cb0d30" providerId="LiveId" clId="{F5758234-59F4-4642-B619-3D8F1AC7AFDC}" dt="2025-07-20T17:12:27.419" v="167" actId="207"/>
          <ac:spMkLst>
            <pc:docMk/>
            <pc:sldMk cId="2804278669" sldId="519"/>
            <ac:spMk id="22" creationId="{F72AB3BA-65EC-7CFD-804D-665ECB90C62E}"/>
          </ac:spMkLst>
        </pc:spChg>
      </pc:sldChg>
      <pc:sldChg chg="modSp add mod">
        <pc:chgData name="Daladier Lima Santos" userId="0434de8674cb0d30" providerId="LiveId" clId="{F5758234-59F4-4642-B619-3D8F1AC7AFDC}" dt="2025-07-20T17:17:55.957" v="209"/>
        <pc:sldMkLst>
          <pc:docMk/>
          <pc:sldMk cId="2823477100" sldId="520"/>
        </pc:sldMkLst>
        <pc:spChg chg="mod">
          <ac:chgData name="Daladier Lima Santos" userId="0434de8674cb0d30" providerId="LiveId" clId="{F5758234-59F4-4642-B619-3D8F1AC7AFDC}" dt="2025-07-20T17:14:23.284" v="176"/>
          <ac:spMkLst>
            <pc:docMk/>
            <pc:sldMk cId="2823477100" sldId="520"/>
            <ac:spMk id="5" creationId="{77042D64-ED39-B8DA-78EC-BAECEF1BA227}"/>
          </ac:spMkLst>
        </pc:spChg>
        <pc:spChg chg="mod">
          <ac:chgData name="Daladier Lima Santos" userId="0434de8674cb0d30" providerId="LiveId" clId="{F5758234-59F4-4642-B619-3D8F1AC7AFDC}" dt="2025-07-20T17:14:20.724" v="175"/>
          <ac:spMkLst>
            <pc:docMk/>
            <pc:sldMk cId="2823477100" sldId="520"/>
            <ac:spMk id="16" creationId="{704F3023-2B60-9315-4252-532902DA1676}"/>
          </ac:spMkLst>
        </pc:spChg>
        <pc:spChg chg="mod">
          <ac:chgData name="Daladier Lima Santos" userId="0434de8674cb0d30" providerId="LiveId" clId="{F5758234-59F4-4642-B619-3D8F1AC7AFDC}" dt="2025-07-20T17:16:52.806" v="200"/>
          <ac:spMkLst>
            <pc:docMk/>
            <pc:sldMk cId="2823477100" sldId="520"/>
            <ac:spMk id="18" creationId="{BFA467F2-9668-4671-D83B-71BAE1C5B17E}"/>
          </ac:spMkLst>
        </pc:spChg>
        <pc:spChg chg="mod">
          <ac:chgData name="Daladier Lima Santos" userId="0434de8674cb0d30" providerId="LiveId" clId="{F5758234-59F4-4642-B619-3D8F1AC7AFDC}" dt="2025-07-20T17:15:24.600" v="187" actId="255"/>
          <ac:spMkLst>
            <pc:docMk/>
            <pc:sldMk cId="2823477100" sldId="520"/>
            <ac:spMk id="20" creationId="{165EE217-7B80-7BD2-9D0B-A5B5F58A9312}"/>
          </ac:spMkLst>
        </pc:spChg>
        <pc:spChg chg="mod">
          <ac:chgData name="Daladier Lima Santos" userId="0434de8674cb0d30" providerId="LiveId" clId="{F5758234-59F4-4642-B619-3D8F1AC7AFDC}" dt="2025-07-20T17:14:25.808" v="177"/>
          <ac:spMkLst>
            <pc:docMk/>
            <pc:sldMk cId="2823477100" sldId="520"/>
            <ac:spMk id="21" creationId="{54946368-D7F4-F0B8-1316-CE852EAB39DF}"/>
          </ac:spMkLst>
        </pc:spChg>
        <pc:spChg chg="mod">
          <ac:chgData name="Daladier Lima Santos" userId="0434de8674cb0d30" providerId="LiveId" clId="{F5758234-59F4-4642-B619-3D8F1AC7AFDC}" dt="2025-07-20T17:17:55.957" v="209"/>
          <ac:spMkLst>
            <pc:docMk/>
            <pc:sldMk cId="2823477100" sldId="520"/>
            <ac:spMk id="22" creationId="{E2F1FE0C-1AE0-5443-0D2B-2308B2D50BA4}"/>
          </ac:spMkLst>
        </pc:spChg>
      </pc:sldChg>
      <pc:sldChg chg="del">
        <pc:chgData name="Daladier Lima Santos" userId="0434de8674cb0d30" providerId="LiveId" clId="{F5758234-59F4-4642-B619-3D8F1AC7AFDC}" dt="2025-07-20T17:00:29.052" v="108" actId="47"/>
        <pc:sldMkLst>
          <pc:docMk/>
          <pc:sldMk cId="3844885550" sldId="520"/>
        </pc:sldMkLst>
      </pc:sldChg>
      <pc:sldChg chg="modSp add mod">
        <pc:chgData name="Daladier Lima Santos" userId="0434de8674cb0d30" providerId="LiveId" clId="{F5758234-59F4-4642-B619-3D8F1AC7AFDC}" dt="2025-07-20T17:17:48.438" v="208" actId="207"/>
        <pc:sldMkLst>
          <pc:docMk/>
          <pc:sldMk cId="2871753231" sldId="521"/>
        </pc:sldMkLst>
        <pc:spChg chg="mod">
          <ac:chgData name="Daladier Lima Santos" userId="0434de8674cb0d30" providerId="LiveId" clId="{F5758234-59F4-4642-B619-3D8F1AC7AFDC}" dt="2025-07-20T17:14:32.858" v="179"/>
          <ac:spMkLst>
            <pc:docMk/>
            <pc:sldMk cId="2871753231" sldId="521"/>
            <ac:spMk id="5" creationId="{19686A65-2BE1-36F9-E01D-ADDF20329CF3}"/>
          </ac:spMkLst>
        </pc:spChg>
        <pc:spChg chg="mod">
          <ac:chgData name="Daladier Lima Santos" userId="0434de8674cb0d30" providerId="LiveId" clId="{F5758234-59F4-4642-B619-3D8F1AC7AFDC}" dt="2025-07-20T17:14:30.311" v="178"/>
          <ac:spMkLst>
            <pc:docMk/>
            <pc:sldMk cId="2871753231" sldId="521"/>
            <ac:spMk id="16" creationId="{A19BB90C-BEA3-FDF4-FA30-0151557AA334}"/>
          </ac:spMkLst>
        </pc:spChg>
        <pc:spChg chg="mod">
          <ac:chgData name="Daladier Lima Santos" userId="0434de8674cb0d30" providerId="LiveId" clId="{F5758234-59F4-4642-B619-3D8F1AC7AFDC}" dt="2025-07-20T17:15:45.784" v="193" actId="207"/>
          <ac:spMkLst>
            <pc:docMk/>
            <pc:sldMk cId="2871753231" sldId="521"/>
            <ac:spMk id="18" creationId="{1F47CDF5-F726-14A8-6450-A8A4A860FA93}"/>
          </ac:spMkLst>
        </pc:spChg>
        <pc:spChg chg="mod">
          <ac:chgData name="Daladier Lima Santos" userId="0434de8674cb0d30" providerId="LiveId" clId="{F5758234-59F4-4642-B619-3D8F1AC7AFDC}" dt="2025-07-20T17:16:20.886" v="197" actId="255"/>
          <ac:spMkLst>
            <pc:docMk/>
            <pc:sldMk cId="2871753231" sldId="521"/>
            <ac:spMk id="20" creationId="{179036F4-DD39-3356-9E9B-8A22158F9610}"/>
          </ac:spMkLst>
        </pc:spChg>
        <pc:spChg chg="mod">
          <ac:chgData name="Daladier Lima Santos" userId="0434de8674cb0d30" providerId="LiveId" clId="{F5758234-59F4-4642-B619-3D8F1AC7AFDC}" dt="2025-07-20T17:14:37.718" v="181"/>
          <ac:spMkLst>
            <pc:docMk/>
            <pc:sldMk cId="2871753231" sldId="521"/>
            <ac:spMk id="21" creationId="{97169A42-CF84-5302-6D14-5E123581AAE6}"/>
          </ac:spMkLst>
        </pc:spChg>
        <pc:spChg chg="mod">
          <ac:chgData name="Daladier Lima Santos" userId="0434de8674cb0d30" providerId="LiveId" clId="{F5758234-59F4-4642-B619-3D8F1AC7AFDC}" dt="2025-07-20T17:17:48.438" v="208" actId="207"/>
          <ac:spMkLst>
            <pc:docMk/>
            <pc:sldMk cId="2871753231" sldId="521"/>
            <ac:spMk id="22" creationId="{643FFC38-C183-FEDF-45BD-481EA43835C9}"/>
          </ac:spMkLst>
        </pc:spChg>
      </pc:sldChg>
      <pc:sldChg chg="del">
        <pc:chgData name="Daladier Lima Santos" userId="0434de8674cb0d30" providerId="LiveId" clId="{F5758234-59F4-4642-B619-3D8F1AC7AFDC}" dt="2025-07-20T17:00:29.052" v="108" actId="47"/>
        <pc:sldMkLst>
          <pc:docMk/>
          <pc:sldMk cId="3869369802" sldId="521"/>
        </pc:sldMkLst>
      </pc:sldChg>
      <pc:sldChg chg="modSp add mod">
        <pc:chgData name="Daladier Lima Santos" userId="0434de8674cb0d30" providerId="LiveId" clId="{F5758234-59F4-4642-B619-3D8F1AC7AFDC}" dt="2025-07-20T17:18:32.015" v="212" actId="255"/>
        <pc:sldMkLst>
          <pc:docMk/>
          <pc:sldMk cId="2189447413" sldId="522"/>
        </pc:sldMkLst>
        <pc:spChg chg="mod">
          <ac:chgData name="Daladier Lima Santos" userId="0434de8674cb0d30" providerId="LiveId" clId="{F5758234-59F4-4642-B619-3D8F1AC7AFDC}" dt="2025-07-20T17:14:42.673" v="182"/>
          <ac:spMkLst>
            <pc:docMk/>
            <pc:sldMk cId="2189447413" sldId="522"/>
            <ac:spMk id="5" creationId="{8F09BC28-C737-D65E-956B-73ED2AC660E4}"/>
          </ac:spMkLst>
        </pc:spChg>
        <pc:spChg chg="mod">
          <ac:chgData name="Daladier Lima Santos" userId="0434de8674cb0d30" providerId="LiveId" clId="{F5758234-59F4-4642-B619-3D8F1AC7AFDC}" dt="2025-07-20T17:14:48.039" v="184"/>
          <ac:spMkLst>
            <pc:docMk/>
            <pc:sldMk cId="2189447413" sldId="522"/>
            <ac:spMk id="16" creationId="{DB6FB2B0-1FB7-45F2-040F-DAC49687C757}"/>
          </ac:spMkLst>
        </pc:spChg>
        <pc:spChg chg="mod">
          <ac:chgData name="Daladier Lima Santos" userId="0434de8674cb0d30" providerId="LiveId" clId="{F5758234-59F4-4642-B619-3D8F1AC7AFDC}" dt="2025-07-20T17:15:55.804" v="194"/>
          <ac:spMkLst>
            <pc:docMk/>
            <pc:sldMk cId="2189447413" sldId="522"/>
            <ac:spMk id="18" creationId="{74B71F88-8379-8060-1718-81001DD19961}"/>
          </ac:spMkLst>
        </pc:spChg>
        <pc:spChg chg="mod">
          <ac:chgData name="Daladier Lima Santos" userId="0434de8674cb0d30" providerId="LiveId" clId="{F5758234-59F4-4642-B619-3D8F1AC7AFDC}" dt="2025-07-20T17:18:32.015" v="212" actId="255"/>
          <ac:spMkLst>
            <pc:docMk/>
            <pc:sldMk cId="2189447413" sldId="522"/>
            <ac:spMk id="20" creationId="{A8977F2E-BBF0-724B-F61F-83DABD00097E}"/>
          </ac:spMkLst>
        </pc:spChg>
        <pc:spChg chg="mod">
          <ac:chgData name="Daladier Lima Santos" userId="0434de8674cb0d30" providerId="LiveId" clId="{F5758234-59F4-4642-B619-3D8F1AC7AFDC}" dt="2025-07-20T17:14:45.280" v="183"/>
          <ac:spMkLst>
            <pc:docMk/>
            <pc:sldMk cId="2189447413" sldId="522"/>
            <ac:spMk id="21" creationId="{5DB9CAAE-A7C0-3F1D-5218-A32945F47DF7}"/>
          </ac:spMkLst>
        </pc:spChg>
        <pc:spChg chg="mod">
          <ac:chgData name="Daladier Lima Santos" userId="0434de8674cb0d30" providerId="LiveId" clId="{F5758234-59F4-4642-B619-3D8F1AC7AFDC}" dt="2025-07-20T17:16:39.354" v="199" actId="207"/>
          <ac:spMkLst>
            <pc:docMk/>
            <pc:sldMk cId="2189447413" sldId="522"/>
            <ac:spMk id="22" creationId="{54475803-C16E-0380-8761-22480921725E}"/>
          </ac:spMkLst>
        </pc:spChg>
      </pc:sldChg>
      <pc:sldChg chg="delSp modSp add del mod delAnim">
        <pc:chgData name="Daladier Lima Santos" userId="0434de8674cb0d30" providerId="LiveId" clId="{F5758234-59F4-4642-B619-3D8F1AC7AFDC}" dt="2025-07-20T17:35:34.183" v="288" actId="47"/>
        <pc:sldMkLst>
          <pc:docMk/>
          <pc:sldMk cId="1338779885" sldId="523"/>
        </pc:sldMkLst>
        <pc:spChg chg="mod">
          <ac:chgData name="Daladier Lima Santos" userId="0434de8674cb0d30" providerId="LiveId" clId="{F5758234-59F4-4642-B619-3D8F1AC7AFDC}" dt="2025-07-20T17:35:11.169" v="261" actId="20577"/>
          <ac:spMkLst>
            <pc:docMk/>
            <pc:sldMk cId="1338779885" sldId="523"/>
            <ac:spMk id="5" creationId="{67ECF7F0-C18C-AA6C-1D98-C92BE3B791DA}"/>
          </ac:spMkLst>
        </pc:spChg>
        <pc:spChg chg="del">
          <ac:chgData name="Daladier Lima Santos" userId="0434de8674cb0d30" providerId="LiveId" clId="{F5758234-59F4-4642-B619-3D8F1AC7AFDC}" dt="2025-07-20T17:34:21.938" v="246" actId="478"/>
          <ac:spMkLst>
            <pc:docMk/>
            <pc:sldMk cId="1338779885" sldId="523"/>
            <ac:spMk id="6" creationId="{5670C18A-03DB-C572-0FD3-7B26E6A309EF}"/>
          </ac:spMkLst>
        </pc:spChg>
        <pc:spChg chg="del">
          <ac:chgData name="Daladier Lima Santos" userId="0434de8674cb0d30" providerId="LiveId" clId="{F5758234-59F4-4642-B619-3D8F1AC7AFDC}" dt="2025-07-20T17:34:21.938" v="246" actId="478"/>
          <ac:spMkLst>
            <pc:docMk/>
            <pc:sldMk cId="1338779885" sldId="523"/>
            <ac:spMk id="11" creationId="{0AD8697C-8ABD-063C-6D71-3C0DC7978418}"/>
          </ac:spMkLst>
        </pc:spChg>
        <pc:spChg chg="del">
          <ac:chgData name="Daladier Lima Santos" userId="0434de8674cb0d30" providerId="LiveId" clId="{F5758234-59F4-4642-B619-3D8F1AC7AFDC}" dt="2025-07-20T17:34:21.938" v="246" actId="478"/>
          <ac:spMkLst>
            <pc:docMk/>
            <pc:sldMk cId="1338779885" sldId="523"/>
            <ac:spMk id="12" creationId="{FDB0FBCE-ECF0-D250-66A7-E9FD2D8147FF}"/>
          </ac:spMkLst>
        </pc:spChg>
        <pc:spChg chg="del">
          <ac:chgData name="Daladier Lima Santos" userId="0434de8674cb0d30" providerId="LiveId" clId="{F5758234-59F4-4642-B619-3D8F1AC7AFDC}" dt="2025-07-20T17:34:21.938" v="246" actId="478"/>
          <ac:spMkLst>
            <pc:docMk/>
            <pc:sldMk cId="1338779885" sldId="523"/>
            <ac:spMk id="13" creationId="{183658E7-B709-98FD-79BC-6C1502114B89}"/>
          </ac:spMkLst>
        </pc:spChg>
        <pc:spChg chg="mod">
          <ac:chgData name="Daladier Lima Santos" userId="0434de8674cb0d30" providerId="LiveId" clId="{F5758234-59F4-4642-B619-3D8F1AC7AFDC}" dt="2025-07-20T17:34:26.119" v="247" actId="14100"/>
          <ac:spMkLst>
            <pc:docMk/>
            <pc:sldMk cId="1338779885" sldId="523"/>
            <ac:spMk id="43" creationId="{CC2B7AD0-B2B3-FB75-372C-17E884DDD855}"/>
          </ac:spMkLst>
        </pc:spChg>
      </pc:sldChg>
      <pc:sldChg chg="modSp add mod">
        <pc:chgData name="Daladier Lima Santos" userId="0434de8674cb0d30" providerId="LiveId" clId="{F5758234-59F4-4642-B619-3D8F1AC7AFDC}" dt="2025-07-20T17:36:32.297" v="299" actId="255"/>
        <pc:sldMkLst>
          <pc:docMk/>
          <pc:sldMk cId="1174377696" sldId="524"/>
        </pc:sldMkLst>
        <pc:spChg chg="mod">
          <ac:chgData name="Daladier Lima Santos" userId="0434de8674cb0d30" providerId="LiveId" clId="{F5758234-59F4-4642-B619-3D8F1AC7AFDC}" dt="2025-07-20T17:36:32.297" v="299" actId="255"/>
          <ac:spMkLst>
            <pc:docMk/>
            <pc:sldMk cId="1174377696" sldId="524"/>
            <ac:spMk id="5" creationId="{681C6298-B116-0150-DADB-865A2EEDD70B}"/>
          </ac:spMkLst>
        </pc:spChg>
        <pc:spChg chg="mod">
          <ac:chgData name="Daladier Lima Santos" userId="0434de8674cb0d30" providerId="LiveId" clId="{F5758234-59F4-4642-B619-3D8F1AC7AFDC}" dt="2025-07-20T17:35:28.275" v="287" actId="20577"/>
          <ac:spMkLst>
            <pc:docMk/>
            <pc:sldMk cId="1174377696" sldId="524"/>
            <ac:spMk id="16" creationId="{696AACEB-C076-84BB-36B6-29AB18F3E71E}"/>
          </ac:spMkLst>
        </pc:spChg>
      </pc:sldChg>
      <pc:sldChg chg="modSp add mod ord">
        <pc:chgData name="Daladier Lima Santos" userId="0434de8674cb0d30" providerId="LiveId" clId="{F5758234-59F4-4642-B619-3D8F1AC7AFDC}" dt="2025-07-20T17:36:24.502" v="298" actId="14100"/>
        <pc:sldMkLst>
          <pc:docMk/>
          <pc:sldMk cId="1053151798" sldId="525"/>
        </pc:sldMkLst>
        <pc:spChg chg="mod">
          <ac:chgData name="Daladier Lima Santos" userId="0434de8674cb0d30" providerId="LiveId" clId="{F5758234-59F4-4642-B619-3D8F1AC7AFDC}" dt="2025-07-20T17:36:24.502" v="298" actId="14100"/>
          <ac:spMkLst>
            <pc:docMk/>
            <pc:sldMk cId="1053151798" sldId="525"/>
            <ac:spMk id="5" creationId="{5CCCA08F-2ADE-DD6D-6DE0-17CBE0A237BD}"/>
          </ac:spMkLst>
        </pc:spChg>
      </pc:sldChg>
      <pc:sldMasterChg chg="setBg modSldLayout">
        <pc:chgData name="Daladier Lima Santos" userId="0434de8674cb0d30" providerId="LiveId" clId="{F5758234-59F4-4642-B619-3D8F1AC7AFDC}" dt="2025-07-20T15:45:46.305" v="5"/>
        <pc:sldMasterMkLst>
          <pc:docMk/>
          <pc:sldMasterMk cId="1072346023" sldId="2147483648"/>
        </pc:sldMasterMkLst>
        <pc:sldLayoutChg chg="setBg">
          <pc:chgData name="Daladier Lima Santos" userId="0434de8674cb0d30" providerId="LiveId" clId="{F5758234-59F4-4642-B619-3D8F1AC7AFDC}" dt="2025-07-20T15:45:46.305" v="5"/>
          <pc:sldLayoutMkLst>
            <pc:docMk/>
            <pc:sldMasterMk cId="1072346023" sldId="2147483648"/>
            <pc:sldLayoutMk cId="1724740924" sldId="2147483649"/>
          </pc:sldLayoutMkLst>
        </pc:sldLayoutChg>
        <pc:sldLayoutChg chg="setBg">
          <pc:chgData name="Daladier Lima Santos" userId="0434de8674cb0d30" providerId="LiveId" clId="{F5758234-59F4-4642-B619-3D8F1AC7AFDC}" dt="2025-07-20T15:45:46.305" v="5"/>
          <pc:sldLayoutMkLst>
            <pc:docMk/>
            <pc:sldMasterMk cId="1072346023" sldId="2147483648"/>
            <pc:sldLayoutMk cId="3932841399" sldId="2147483650"/>
          </pc:sldLayoutMkLst>
        </pc:sldLayoutChg>
        <pc:sldLayoutChg chg="setBg">
          <pc:chgData name="Daladier Lima Santos" userId="0434de8674cb0d30" providerId="LiveId" clId="{F5758234-59F4-4642-B619-3D8F1AC7AFDC}" dt="2025-07-20T15:45:46.305" v="5"/>
          <pc:sldLayoutMkLst>
            <pc:docMk/>
            <pc:sldMasterMk cId="1072346023" sldId="2147483648"/>
            <pc:sldLayoutMk cId="3942381675" sldId="2147483651"/>
          </pc:sldLayoutMkLst>
        </pc:sldLayoutChg>
        <pc:sldLayoutChg chg="setBg">
          <pc:chgData name="Daladier Lima Santos" userId="0434de8674cb0d30" providerId="LiveId" clId="{F5758234-59F4-4642-B619-3D8F1AC7AFDC}" dt="2025-07-20T15:45:46.305" v="5"/>
          <pc:sldLayoutMkLst>
            <pc:docMk/>
            <pc:sldMasterMk cId="1072346023" sldId="2147483648"/>
            <pc:sldLayoutMk cId="1281849793" sldId="2147483652"/>
          </pc:sldLayoutMkLst>
        </pc:sldLayoutChg>
        <pc:sldLayoutChg chg="setBg">
          <pc:chgData name="Daladier Lima Santos" userId="0434de8674cb0d30" providerId="LiveId" clId="{F5758234-59F4-4642-B619-3D8F1AC7AFDC}" dt="2025-07-20T15:45:46.305" v="5"/>
          <pc:sldLayoutMkLst>
            <pc:docMk/>
            <pc:sldMasterMk cId="1072346023" sldId="2147483648"/>
            <pc:sldLayoutMk cId="215130637" sldId="2147483653"/>
          </pc:sldLayoutMkLst>
        </pc:sldLayoutChg>
        <pc:sldLayoutChg chg="setBg">
          <pc:chgData name="Daladier Lima Santos" userId="0434de8674cb0d30" providerId="LiveId" clId="{F5758234-59F4-4642-B619-3D8F1AC7AFDC}" dt="2025-07-20T15:45:46.305" v="5"/>
          <pc:sldLayoutMkLst>
            <pc:docMk/>
            <pc:sldMasterMk cId="1072346023" sldId="2147483648"/>
            <pc:sldLayoutMk cId="1356003670" sldId="2147483654"/>
          </pc:sldLayoutMkLst>
        </pc:sldLayoutChg>
        <pc:sldLayoutChg chg="setBg">
          <pc:chgData name="Daladier Lima Santos" userId="0434de8674cb0d30" providerId="LiveId" clId="{F5758234-59F4-4642-B619-3D8F1AC7AFDC}" dt="2025-07-20T15:45:46.305" v="5"/>
          <pc:sldLayoutMkLst>
            <pc:docMk/>
            <pc:sldMasterMk cId="1072346023" sldId="2147483648"/>
            <pc:sldLayoutMk cId="124805930" sldId="2147483655"/>
          </pc:sldLayoutMkLst>
        </pc:sldLayoutChg>
        <pc:sldLayoutChg chg="setBg">
          <pc:chgData name="Daladier Lima Santos" userId="0434de8674cb0d30" providerId="LiveId" clId="{F5758234-59F4-4642-B619-3D8F1AC7AFDC}" dt="2025-07-20T15:45:46.305" v="5"/>
          <pc:sldLayoutMkLst>
            <pc:docMk/>
            <pc:sldMasterMk cId="1072346023" sldId="2147483648"/>
            <pc:sldLayoutMk cId="315221923" sldId="2147483656"/>
          </pc:sldLayoutMkLst>
        </pc:sldLayoutChg>
        <pc:sldLayoutChg chg="setBg">
          <pc:chgData name="Daladier Lima Santos" userId="0434de8674cb0d30" providerId="LiveId" clId="{F5758234-59F4-4642-B619-3D8F1AC7AFDC}" dt="2025-07-20T15:45:46.305" v="5"/>
          <pc:sldLayoutMkLst>
            <pc:docMk/>
            <pc:sldMasterMk cId="1072346023" sldId="2147483648"/>
            <pc:sldLayoutMk cId="3933629885" sldId="2147483657"/>
          </pc:sldLayoutMkLst>
        </pc:sldLayoutChg>
        <pc:sldLayoutChg chg="setBg">
          <pc:chgData name="Daladier Lima Santos" userId="0434de8674cb0d30" providerId="LiveId" clId="{F5758234-59F4-4642-B619-3D8F1AC7AFDC}" dt="2025-07-20T15:45:46.305" v="5"/>
          <pc:sldLayoutMkLst>
            <pc:docMk/>
            <pc:sldMasterMk cId="1072346023" sldId="2147483648"/>
            <pc:sldLayoutMk cId="1906364697" sldId="2147483658"/>
          </pc:sldLayoutMkLst>
        </pc:sldLayoutChg>
        <pc:sldLayoutChg chg="setBg">
          <pc:chgData name="Daladier Lima Santos" userId="0434de8674cb0d30" providerId="LiveId" clId="{F5758234-59F4-4642-B619-3D8F1AC7AFDC}" dt="2025-07-20T15:45:46.305" v="5"/>
          <pc:sldLayoutMkLst>
            <pc:docMk/>
            <pc:sldMasterMk cId="1072346023" sldId="2147483648"/>
            <pc:sldLayoutMk cId="184023854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8EB7-819F-4CC0-8E6D-7BFDDD1BD806}" type="datetimeFigureOut">
              <a:rPr lang="pt-BR" smtClean="0"/>
              <a:t>20/07/2025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07D82-7707-4FCB-A08B-4D5DDDFFC966}" type="slidenum">
              <a:rPr lang="pt-BR" smtClean="0"/>
              <a:t>‹nº›</a:t>
            </a:fld>
            <a:endParaRPr lang="pt-BR"/>
          </a:p>
        </p:txBody>
      </p:sp>
    </p:spTree>
    <p:extLst>
      <p:ext uri="{BB962C8B-B14F-4D97-AF65-F5344CB8AC3E}">
        <p14:creationId xmlns:p14="http://schemas.microsoft.com/office/powerpoint/2010/main" val="133816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FE027-5024-42C6-98BF-BE749538FBA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3B40D54-925A-4CF1-B638-F763157E8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4A7143A-6ABC-4A32-A358-16AEBE9851AA}"/>
              </a:ext>
            </a:extLst>
          </p:cNvPr>
          <p:cNvSpPr>
            <a:spLocks noGrp="1"/>
          </p:cNvSpPr>
          <p:nvPr>
            <p:ph type="dt" sz="half" idx="10"/>
          </p:nvPr>
        </p:nvSpPr>
        <p:spPr/>
        <p:txBody>
          <a:bodyPr/>
          <a:lstStyle/>
          <a:p>
            <a:fld id="{0F915B3F-AD4E-4C17-814F-5780968DF460}" type="datetime1">
              <a:rPr lang="pt-BR" smtClean="0"/>
              <a:t>20/07/2025</a:t>
            </a:fld>
            <a:endParaRPr lang="pt-BR"/>
          </a:p>
        </p:txBody>
      </p:sp>
      <p:sp>
        <p:nvSpPr>
          <p:cNvPr id="5" name="Espaço Reservado para Rodapé 4">
            <a:extLst>
              <a:ext uri="{FF2B5EF4-FFF2-40B4-BE49-F238E27FC236}">
                <a16:creationId xmlns:a16="http://schemas.microsoft.com/office/drawing/2014/main" id="{EE04D0AD-24FC-4BBE-9ACB-0E00028679E7}"/>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27469B52-04A9-4A6B-8498-78E9795037A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72474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CC06A-3EEF-4A85-93AD-61F25569FE9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5DB31A-6520-48BF-8355-502694F916B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F8FEA5-44AA-42D4-BC58-7694FC795055}"/>
              </a:ext>
            </a:extLst>
          </p:cNvPr>
          <p:cNvSpPr>
            <a:spLocks noGrp="1"/>
          </p:cNvSpPr>
          <p:nvPr>
            <p:ph type="dt" sz="half" idx="10"/>
          </p:nvPr>
        </p:nvSpPr>
        <p:spPr/>
        <p:txBody>
          <a:bodyPr/>
          <a:lstStyle/>
          <a:p>
            <a:fld id="{4BA60AFE-079A-4480-87D2-270F1D71A273}" type="datetime1">
              <a:rPr lang="pt-BR" smtClean="0"/>
              <a:t>20/07/2025</a:t>
            </a:fld>
            <a:endParaRPr lang="pt-BR"/>
          </a:p>
        </p:txBody>
      </p:sp>
      <p:sp>
        <p:nvSpPr>
          <p:cNvPr id="5" name="Espaço Reservado para Rodapé 4">
            <a:extLst>
              <a:ext uri="{FF2B5EF4-FFF2-40B4-BE49-F238E27FC236}">
                <a16:creationId xmlns:a16="http://schemas.microsoft.com/office/drawing/2014/main" id="{8C36B41C-D6CF-4027-9DB8-157B144EB4AB}"/>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E9F1F7E1-AE36-43DE-B3F3-7F3CFDAFD55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90636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FD1CEA-90E9-4068-94D4-42A4D42B4B4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CB8A3A-69D3-4273-9C3A-C222B99C9F2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E10952-C1EE-4009-9E34-72485F0F4581}"/>
              </a:ext>
            </a:extLst>
          </p:cNvPr>
          <p:cNvSpPr>
            <a:spLocks noGrp="1"/>
          </p:cNvSpPr>
          <p:nvPr>
            <p:ph type="dt" sz="half" idx="10"/>
          </p:nvPr>
        </p:nvSpPr>
        <p:spPr/>
        <p:txBody>
          <a:bodyPr/>
          <a:lstStyle/>
          <a:p>
            <a:fld id="{DD4E84B5-1BB1-41E9-B425-A0665E38AA91}" type="datetime1">
              <a:rPr lang="pt-BR" smtClean="0"/>
              <a:t>20/07/2025</a:t>
            </a:fld>
            <a:endParaRPr lang="pt-BR"/>
          </a:p>
        </p:txBody>
      </p:sp>
      <p:sp>
        <p:nvSpPr>
          <p:cNvPr id="5" name="Espaço Reservado para Rodapé 4">
            <a:extLst>
              <a:ext uri="{FF2B5EF4-FFF2-40B4-BE49-F238E27FC236}">
                <a16:creationId xmlns:a16="http://schemas.microsoft.com/office/drawing/2014/main" id="{B507D638-802C-4492-9B35-E950FB949443}"/>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FD4D6927-87F7-4C9F-AA16-4A167284E7C0}"/>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84023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5298C-57A4-4548-AF5B-FA6C813F2C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137ED1-7D64-4631-9EB5-79395A37BB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7A7621-5A68-4F20-8540-9B417CFFB815}"/>
              </a:ext>
            </a:extLst>
          </p:cNvPr>
          <p:cNvSpPr>
            <a:spLocks noGrp="1"/>
          </p:cNvSpPr>
          <p:nvPr>
            <p:ph type="dt" sz="half" idx="10"/>
          </p:nvPr>
        </p:nvSpPr>
        <p:spPr/>
        <p:txBody>
          <a:bodyPr/>
          <a:lstStyle/>
          <a:p>
            <a:fld id="{11C244A1-0D00-41E2-BEE1-85C11E540780}" type="datetime1">
              <a:rPr lang="pt-BR" smtClean="0"/>
              <a:t>20/07/2025</a:t>
            </a:fld>
            <a:endParaRPr lang="pt-BR"/>
          </a:p>
        </p:txBody>
      </p:sp>
      <p:sp>
        <p:nvSpPr>
          <p:cNvPr id="5" name="Espaço Reservado para Rodapé 4">
            <a:extLst>
              <a:ext uri="{FF2B5EF4-FFF2-40B4-BE49-F238E27FC236}">
                <a16:creationId xmlns:a16="http://schemas.microsoft.com/office/drawing/2014/main" id="{FD9A33F5-A384-492C-BFB6-5B05582F245F}"/>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04897E31-6691-47AB-A6A3-869A4CC10578}"/>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284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C5BE3-4374-41D1-89E0-AA4F1226F50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4CD6770-41C0-4A15-90FD-B3CC537E1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BAFA965-F8B7-4900-B23A-A10A95469EE1}"/>
              </a:ext>
            </a:extLst>
          </p:cNvPr>
          <p:cNvSpPr>
            <a:spLocks noGrp="1"/>
          </p:cNvSpPr>
          <p:nvPr>
            <p:ph type="dt" sz="half" idx="10"/>
          </p:nvPr>
        </p:nvSpPr>
        <p:spPr/>
        <p:txBody>
          <a:bodyPr/>
          <a:lstStyle/>
          <a:p>
            <a:fld id="{C7BF7EE8-B872-40FB-9A3A-A366C8F6E45F}" type="datetime1">
              <a:rPr lang="pt-BR" smtClean="0"/>
              <a:t>20/07/2025</a:t>
            </a:fld>
            <a:endParaRPr lang="pt-BR"/>
          </a:p>
        </p:txBody>
      </p:sp>
      <p:sp>
        <p:nvSpPr>
          <p:cNvPr id="5" name="Espaço Reservado para Rodapé 4">
            <a:extLst>
              <a:ext uri="{FF2B5EF4-FFF2-40B4-BE49-F238E27FC236}">
                <a16:creationId xmlns:a16="http://schemas.microsoft.com/office/drawing/2014/main" id="{9D3BC919-2974-4A24-A51C-2C8E3EC59772}"/>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C4BE3297-B333-4929-9275-8BF114EAB4A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4238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85F2D-A3D1-4384-86D0-A5DDCD3F40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924F4A-AFA4-4F39-A4A7-CCE1C446BF2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7263124-772C-465F-87C3-C4A64B06323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8ED67D6-609F-4728-915A-999578D3A2B3}"/>
              </a:ext>
            </a:extLst>
          </p:cNvPr>
          <p:cNvSpPr>
            <a:spLocks noGrp="1"/>
          </p:cNvSpPr>
          <p:nvPr>
            <p:ph type="dt" sz="half" idx="10"/>
          </p:nvPr>
        </p:nvSpPr>
        <p:spPr/>
        <p:txBody>
          <a:bodyPr/>
          <a:lstStyle/>
          <a:p>
            <a:fld id="{2ACC5DFE-4D2C-4A80-8358-E5A69B8C7A76}" type="datetime1">
              <a:rPr lang="pt-BR" smtClean="0"/>
              <a:t>20/07/2025</a:t>
            </a:fld>
            <a:endParaRPr lang="pt-BR"/>
          </a:p>
        </p:txBody>
      </p:sp>
      <p:sp>
        <p:nvSpPr>
          <p:cNvPr id="6" name="Espaço Reservado para Rodapé 5">
            <a:extLst>
              <a:ext uri="{FF2B5EF4-FFF2-40B4-BE49-F238E27FC236}">
                <a16:creationId xmlns:a16="http://schemas.microsoft.com/office/drawing/2014/main" id="{A081532B-1E25-4006-B97E-E8B273D713EE}"/>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08F884AD-BD6E-42E3-9E31-78B0B2FA1EB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8184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6FF61-C5C7-4E63-BF9F-74DEDD8B4EF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DE62790-7D83-4A29-9700-F01809991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38CC9F8-057C-4C8B-BDE7-381BF3E56D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5FCBA83-ED09-4F68-9E64-481E07023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0F7F30B-367E-4A55-AB23-BE7E0A6845E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5E1AF02-F3E1-46CC-90B2-7BBDCF1110F2}"/>
              </a:ext>
            </a:extLst>
          </p:cNvPr>
          <p:cNvSpPr>
            <a:spLocks noGrp="1"/>
          </p:cNvSpPr>
          <p:nvPr>
            <p:ph type="dt" sz="half" idx="10"/>
          </p:nvPr>
        </p:nvSpPr>
        <p:spPr/>
        <p:txBody>
          <a:bodyPr/>
          <a:lstStyle/>
          <a:p>
            <a:fld id="{5AB8CCE8-B676-4CB4-A9B9-B4EAE1357C55}" type="datetime1">
              <a:rPr lang="pt-BR" smtClean="0"/>
              <a:t>20/07/2025</a:t>
            </a:fld>
            <a:endParaRPr lang="pt-BR"/>
          </a:p>
        </p:txBody>
      </p:sp>
      <p:sp>
        <p:nvSpPr>
          <p:cNvPr id="8" name="Espaço Reservado para Rodapé 7">
            <a:extLst>
              <a:ext uri="{FF2B5EF4-FFF2-40B4-BE49-F238E27FC236}">
                <a16:creationId xmlns:a16="http://schemas.microsoft.com/office/drawing/2014/main" id="{96D240BA-0F99-4D6F-9569-E2479384F500}"/>
              </a:ext>
            </a:extLst>
          </p:cNvPr>
          <p:cNvSpPr>
            <a:spLocks noGrp="1"/>
          </p:cNvSpPr>
          <p:nvPr>
            <p:ph type="ftr" sz="quarter" idx="11"/>
          </p:nvPr>
        </p:nvSpPr>
        <p:spPr/>
        <p:txBody>
          <a:bodyPr/>
          <a:lstStyle/>
          <a:p>
            <a:r>
              <a:rPr lang="pt-BR"/>
              <a:t>Lição 4 - 19/04/2020</a:t>
            </a:r>
          </a:p>
        </p:txBody>
      </p:sp>
      <p:sp>
        <p:nvSpPr>
          <p:cNvPr id="9" name="Espaço Reservado para Número de Slide 8">
            <a:extLst>
              <a:ext uri="{FF2B5EF4-FFF2-40B4-BE49-F238E27FC236}">
                <a16:creationId xmlns:a16="http://schemas.microsoft.com/office/drawing/2014/main" id="{2F79DEBF-CA7E-46D9-9DB6-E44E00429D8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21513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2A8A0-6748-43ED-9D73-3253FE36047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6EF9798-2D08-46BC-A419-70C315FA68AE}"/>
              </a:ext>
            </a:extLst>
          </p:cNvPr>
          <p:cNvSpPr>
            <a:spLocks noGrp="1"/>
          </p:cNvSpPr>
          <p:nvPr>
            <p:ph type="dt" sz="half" idx="10"/>
          </p:nvPr>
        </p:nvSpPr>
        <p:spPr/>
        <p:txBody>
          <a:bodyPr/>
          <a:lstStyle/>
          <a:p>
            <a:fld id="{0B061FBE-5BF2-404F-B978-64812FFED387}" type="datetime1">
              <a:rPr lang="pt-BR" smtClean="0"/>
              <a:t>20/07/2025</a:t>
            </a:fld>
            <a:endParaRPr lang="pt-BR"/>
          </a:p>
        </p:txBody>
      </p:sp>
      <p:sp>
        <p:nvSpPr>
          <p:cNvPr id="4" name="Espaço Reservado para Rodapé 3">
            <a:extLst>
              <a:ext uri="{FF2B5EF4-FFF2-40B4-BE49-F238E27FC236}">
                <a16:creationId xmlns:a16="http://schemas.microsoft.com/office/drawing/2014/main" id="{FA9A3EC5-776C-4932-9E36-26AA214A22CC}"/>
              </a:ext>
            </a:extLst>
          </p:cNvPr>
          <p:cNvSpPr>
            <a:spLocks noGrp="1"/>
          </p:cNvSpPr>
          <p:nvPr>
            <p:ph type="ftr" sz="quarter" idx="11"/>
          </p:nvPr>
        </p:nvSpPr>
        <p:spPr/>
        <p:txBody>
          <a:bodyPr/>
          <a:lstStyle/>
          <a:p>
            <a:r>
              <a:rPr lang="pt-BR"/>
              <a:t>Lição 4 - 19/04/2020</a:t>
            </a:r>
          </a:p>
        </p:txBody>
      </p:sp>
      <p:sp>
        <p:nvSpPr>
          <p:cNvPr id="5" name="Espaço Reservado para Número de Slide 4">
            <a:extLst>
              <a:ext uri="{FF2B5EF4-FFF2-40B4-BE49-F238E27FC236}">
                <a16:creationId xmlns:a16="http://schemas.microsoft.com/office/drawing/2014/main" id="{714DEA40-5BF8-4098-8509-E0C26BF92D1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35600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F3269FE-4985-4536-AF19-4FD2C2F1FD53}"/>
              </a:ext>
            </a:extLst>
          </p:cNvPr>
          <p:cNvSpPr>
            <a:spLocks noGrp="1"/>
          </p:cNvSpPr>
          <p:nvPr>
            <p:ph type="dt" sz="half" idx="10"/>
          </p:nvPr>
        </p:nvSpPr>
        <p:spPr/>
        <p:txBody>
          <a:bodyPr/>
          <a:lstStyle/>
          <a:p>
            <a:fld id="{CDF16DEE-AF54-40AA-8CE1-B77BF367E9DE}" type="datetime1">
              <a:rPr lang="pt-BR" smtClean="0"/>
              <a:t>20/07/2025</a:t>
            </a:fld>
            <a:endParaRPr lang="pt-BR"/>
          </a:p>
        </p:txBody>
      </p:sp>
      <p:sp>
        <p:nvSpPr>
          <p:cNvPr id="3" name="Espaço Reservado para Rodapé 2">
            <a:extLst>
              <a:ext uri="{FF2B5EF4-FFF2-40B4-BE49-F238E27FC236}">
                <a16:creationId xmlns:a16="http://schemas.microsoft.com/office/drawing/2014/main" id="{04274DAF-98B1-4ADC-8B0A-181BE23E42AD}"/>
              </a:ext>
            </a:extLst>
          </p:cNvPr>
          <p:cNvSpPr>
            <a:spLocks noGrp="1"/>
          </p:cNvSpPr>
          <p:nvPr>
            <p:ph type="ftr" sz="quarter" idx="11"/>
          </p:nvPr>
        </p:nvSpPr>
        <p:spPr/>
        <p:txBody>
          <a:bodyPr/>
          <a:lstStyle/>
          <a:p>
            <a:r>
              <a:rPr lang="pt-BR"/>
              <a:t>Lição 4 - 19/04/2020</a:t>
            </a:r>
          </a:p>
        </p:txBody>
      </p:sp>
      <p:sp>
        <p:nvSpPr>
          <p:cNvPr id="4" name="Espaço Reservado para Número de Slide 3">
            <a:extLst>
              <a:ext uri="{FF2B5EF4-FFF2-40B4-BE49-F238E27FC236}">
                <a16:creationId xmlns:a16="http://schemas.microsoft.com/office/drawing/2014/main" id="{A1C8563B-22E8-4CBB-910A-4640A703EBDC}"/>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48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E5F34-6927-4E35-B92D-B9BAFFDC12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96385A8-037A-4DE6-8BEF-E04FB494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D6E3B66-6D06-475D-8FFE-ACB7D9ED5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18C1FCC-A378-416C-8B47-07337721B924}"/>
              </a:ext>
            </a:extLst>
          </p:cNvPr>
          <p:cNvSpPr>
            <a:spLocks noGrp="1"/>
          </p:cNvSpPr>
          <p:nvPr>
            <p:ph type="dt" sz="half" idx="10"/>
          </p:nvPr>
        </p:nvSpPr>
        <p:spPr/>
        <p:txBody>
          <a:bodyPr/>
          <a:lstStyle/>
          <a:p>
            <a:fld id="{568FD33A-98E5-482E-BA52-59B13740C021}" type="datetime1">
              <a:rPr lang="pt-BR" smtClean="0"/>
              <a:t>20/07/2025</a:t>
            </a:fld>
            <a:endParaRPr lang="pt-BR"/>
          </a:p>
        </p:txBody>
      </p:sp>
      <p:sp>
        <p:nvSpPr>
          <p:cNvPr id="6" name="Espaço Reservado para Rodapé 5">
            <a:extLst>
              <a:ext uri="{FF2B5EF4-FFF2-40B4-BE49-F238E27FC236}">
                <a16:creationId xmlns:a16="http://schemas.microsoft.com/office/drawing/2014/main" id="{F1AF09FF-2A62-4281-A7F9-B7BBD0F4DBC6}"/>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3E6ED08A-2A91-4EDE-A133-9F9D7C25803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1522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7AD92-9829-433D-81B4-36D00627277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8EBFF2-68D1-4E3C-91B7-2BE375078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98437FF-EA57-4884-A75F-5EF6C219C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5E310F-2BA4-40D0-9990-8413C15C7E48}"/>
              </a:ext>
            </a:extLst>
          </p:cNvPr>
          <p:cNvSpPr>
            <a:spLocks noGrp="1"/>
          </p:cNvSpPr>
          <p:nvPr>
            <p:ph type="dt" sz="half" idx="10"/>
          </p:nvPr>
        </p:nvSpPr>
        <p:spPr/>
        <p:txBody>
          <a:bodyPr/>
          <a:lstStyle/>
          <a:p>
            <a:fld id="{8005F84D-7D24-473D-A986-97D982930F78}" type="datetime1">
              <a:rPr lang="pt-BR" smtClean="0"/>
              <a:t>20/07/2025</a:t>
            </a:fld>
            <a:endParaRPr lang="pt-BR"/>
          </a:p>
        </p:txBody>
      </p:sp>
      <p:sp>
        <p:nvSpPr>
          <p:cNvPr id="6" name="Espaço Reservado para Rodapé 5">
            <a:extLst>
              <a:ext uri="{FF2B5EF4-FFF2-40B4-BE49-F238E27FC236}">
                <a16:creationId xmlns:a16="http://schemas.microsoft.com/office/drawing/2014/main" id="{3FBE13DC-5C1F-4B71-B1AB-9EC92C1E6290}"/>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6A6431ED-90BC-41DC-AA13-A2D20104787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362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000"/>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A4E2EC4-DD90-4959-AE32-84DA68EF0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286AD29-3C54-48C1-9588-4E07C5C22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0F16C88-E957-44FB-92CA-581F824D8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3D36-8A46-484C-8BB4-D1D966C3F06B}" type="datetime1">
              <a:rPr lang="pt-BR" smtClean="0"/>
              <a:t>20/07/2025</a:t>
            </a:fld>
            <a:endParaRPr lang="pt-BR"/>
          </a:p>
        </p:txBody>
      </p:sp>
      <p:sp>
        <p:nvSpPr>
          <p:cNvPr id="5" name="Espaço Reservado para Rodapé 4">
            <a:extLst>
              <a:ext uri="{FF2B5EF4-FFF2-40B4-BE49-F238E27FC236}">
                <a16:creationId xmlns:a16="http://schemas.microsoft.com/office/drawing/2014/main" id="{3B55EF15-AE7D-4589-A41D-DFE133E3D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Lição 4 - 19/04/2020</a:t>
            </a:r>
          </a:p>
        </p:txBody>
      </p:sp>
      <p:sp>
        <p:nvSpPr>
          <p:cNvPr id="6" name="Espaço Reservado para Número de Slide 5">
            <a:extLst>
              <a:ext uri="{FF2B5EF4-FFF2-40B4-BE49-F238E27FC236}">
                <a16:creationId xmlns:a16="http://schemas.microsoft.com/office/drawing/2014/main" id="{713DB736-EA34-4D3C-9D09-AF121C602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EAC42-B184-4762-A683-F2584B12C89D}" type="slidenum">
              <a:rPr lang="pt-BR" smtClean="0"/>
              <a:t>‹nº›</a:t>
            </a:fld>
            <a:endParaRPr lang="pt-BR"/>
          </a:p>
        </p:txBody>
      </p:sp>
    </p:spTree>
    <p:extLst>
      <p:ext uri="{BB962C8B-B14F-4D97-AF65-F5344CB8AC3E}">
        <p14:creationId xmlns:p14="http://schemas.microsoft.com/office/powerpoint/2010/main" val="107234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blip>
          <a:srcRect/>
          <a:stretch>
            <a:fillRect/>
          </a:stretch>
        </a:blipFill>
        <a:effectLst/>
      </p:bgPr>
    </p:bg>
    <p:spTree>
      <p:nvGrpSpPr>
        <p:cNvPr id="1" name=""/>
        <p:cNvGrpSpPr/>
        <p:nvPr/>
      </p:nvGrpSpPr>
      <p:grpSpPr>
        <a:xfrm>
          <a:off x="0" y="0"/>
          <a:ext cx="0" cy="0"/>
          <a:chOff x="0" y="0"/>
          <a:chExt cx="0" cy="0"/>
        </a:xfrm>
      </p:grpSpPr>
      <p:pic>
        <p:nvPicPr>
          <p:cNvPr id="1026" name="Picture 2" descr="Revista Lições Bíblica Adulto Professor 3º Trimestre 2025">
            <a:extLst>
              <a:ext uri="{FF2B5EF4-FFF2-40B4-BE49-F238E27FC236}">
                <a16:creationId xmlns:a16="http://schemas.microsoft.com/office/drawing/2014/main" id="{F11FD141-68AD-2190-F2BE-8F2AF97088CF}"/>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40855" b="27793"/>
          <a:stretch>
            <a:fillRect/>
          </a:stretch>
        </p:blipFill>
        <p:spPr bwMode="auto">
          <a:xfrm>
            <a:off x="1" y="-6932"/>
            <a:ext cx="12191998" cy="6849166"/>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Cantos Arredondados 9">
            <a:extLst>
              <a:ext uri="{FF2B5EF4-FFF2-40B4-BE49-F238E27FC236}">
                <a16:creationId xmlns:a16="http://schemas.microsoft.com/office/drawing/2014/main" id="{503D677A-157D-7222-3900-3EE83251F6DA}"/>
              </a:ext>
            </a:extLst>
          </p:cNvPr>
          <p:cNvSpPr/>
          <p:nvPr/>
        </p:nvSpPr>
        <p:spPr>
          <a:xfrm>
            <a:off x="2225118" y="3470647"/>
            <a:ext cx="8235064" cy="2510849"/>
          </a:xfrm>
          <a:prstGeom prst="roundRect">
            <a:avLst/>
          </a:prstGeom>
          <a:solidFill>
            <a:srgbClr val="F2B800">
              <a:alpha val="55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292488" y="4396126"/>
            <a:ext cx="8116177" cy="1437119"/>
          </a:xfrm>
        </p:spPr>
        <p:txBody>
          <a:bodyPr>
            <a:noAutofit/>
          </a:bodyPr>
          <a:lstStyle/>
          <a:p>
            <a: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Uma Igreja </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sz="54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cheia do Espírito Santo</a:t>
            </a:r>
            <a:endParaRPr lang="pt-BR" sz="8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endParaRPr>
          </a:p>
        </p:txBody>
      </p:sp>
      <p:pic>
        <p:nvPicPr>
          <p:cNvPr id="13" name="Imagem 12">
            <a:extLst>
              <a:ext uri="{FF2B5EF4-FFF2-40B4-BE49-F238E27FC236}">
                <a16:creationId xmlns:a16="http://schemas.microsoft.com/office/drawing/2014/main" id="{58B63FD8-2966-0566-EE9D-6F30A003D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408" y="163579"/>
            <a:ext cx="1112578" cy="1044854"/>
          </a:xfrm>
          <a:prstGeom prst="rect">
            <a:avLst/>
          </a:prstGeom>
        </p:spPr>
      </p:pic>
      <p:sp>
        <p:nvSpPr>
          <p:cNvPr id="14" name="CaixaDeTexto 13">
            <a:extLst>
              <a:ext uri="{FF2B5EF4-FFF2-40B4-BE49-F238E27FC236}">
                <a16:creationId xmlns:a16="http://schemas.microsoft.com/office/drawing/2014/main" id="{05F73D9C-AEB9-2233-100F-C3FFD50C5B80}"/>
              </a:ext>
            </a:extLst>
          </p:cNvPr>
          <p:cNvSpPr txBox="1"/>
          <p:nvPr/>
        </p:nvSpPr>
        <p:spPr>
          <a:xfrm>
            <a:off x="3376201" y="1331646"/>
            <a:ext cx="5121413" cy="461665"/>
          </a:xfrm>
          <a:prstGeom prst="rect">
            <a:avLst/>
          </a:prstGeom>
          <a:noFill/>
        </p:spPr>
        <p:txBody>
          <a:bodyPr wrap="square" rtlCol="0">
            <a:spAutoFit/>
          </a:bodyPr>
          <a:lstStyle/>
          <a:p>
            <a:pPr algn="ctr"/>
            <a:r>
              <a:rPr lang="pt-BR" sz="2400" b="1" dirty="0">
                <a:solidFill>
                  <a:schemeClr val="bg1"/>
                </a:solidFill>
                <a:latin typeface="Panton ExtraBold" panose="00000900000000000000" pitchFamily="2" charset="0"/>
              </a:rPr>
              <a:t>ESCOLA BÍBLICA DOMINICAL</a:t>
            </a:r>
          </a:p>
        </p:txBody>
      </p:sp>
      <p:sp>
        <p:nvSpPr>
          <p:cNvPr id="2" name="CaixaDeTexto 1">
            <a:extLst>
              <a:ext uri="{FF2B5EF4-FFF2-40B4-BE49-F238E27FC236}">
                <a16:creationId xmlns:a16="http://schemas.microsoft.com/office/drawing/2014/main" id="{C3DCC1DF-0F6B-4252-D04B-A963AACA4311}"/>
              </a:ext>
            </a:extLst>
          </p:cNvPr>
          <p:cNvSpPr txBox="1"/>
          <p:nvPr/>
        </p:nvSpPr>
        <p:spPr>
          <a:xfrm>
            <a:off x="3376200" y="1810688"/>
            <a:ext cx="5121413" cy="400110"/>
          </a:xfrm>
          <a:prstGeom prst="rect">
            <a:avLst/>
          </a:prstGeom>
          <a:noFill/>
        </p:spPr>
        <p:txBody>
          <a:bodyPr wrap="square" rtlCol="0">
            <a:spAutoFit/>
          </a:bodyPr>
          <a:lstStyle/>
          <a:p>
            <a:pPr algn="ctr"/>
            <a:r>
              <a:rPr lang="pt-BR" sz="2000" b="1" dirty="0">
                <a:latin typeface="Panton" panose="00000500000000000000" pitchFamily="2" charset="0"/>
              </a:rPr>
              <a:t>Pr. Hélio Ribeiro</a:t>
            </a:r>
          </a:p>
        </p:txBody>
      </p:sp>
      <p:pic>
        <p:nvPicPr>
          <p:cNvPr id="3" name="Picture 4">
            <a:extLst>
              <a:ext uri="{FF2B5EF4-FFF2-40B4-BE49-F238E27FC236}">
                <a16:creationId xmlns:a16="http://schemas.microsoft.com/office/drawing/2014/main" id="{23E0C225-B713-3390-FFB6-FB575BE43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199" y="1399341"/>
            <a:ext cx="5121412" cy="66503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Cantos Arredondados 3">
            <a:extLst>
              <a:ext uri="{FF2B5EF4-FFF2-40B4-BE49-F238E27FC236}">
                <a16:creationId xmlns:a16="http://schemas.microsoft.com/office/drawing/2014/main" id="{543EAD8E-70CE-5BD1-9C95-BE1CF3193F90}"/>
              </a:ext>
            </a:extLst>
          </p:cNvPr>
          <p:cNvSpPr/>
          <p:nvPr/>
        </p:nvSpPr>
        <p:spPr>
          <a:xfrm>
            <a:off x="10108773" y="4045377"/>
            <a:ext cx="1384290" cy="1295226"/>
          </a:xfrm>
          <a:prstGeom prst="roundRect">
            <a:avLst/>
          </a:prstGeom>
          <a:solidFill>
            <a:schemeClr val="accent4">
              <a:lumMod val="60000"/>
              <a:lumOff val="40000"/>
              <a:alpha val="5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3C2A3371-23EB-00A1-2BCE-FCF3C1943DE7}"/>
              </a:ext>
            </a:extLst>
          </p:cNvPr>
          <p:cNvSpPr txBox="1">
            <a:spLocks/>
          </p:cNvSpPr>
          <p:nvPr/>
        </p:nvSpPr>
        <p:spPr>
          <a:xfrm>
            <a:off x="10176143" y="4247875"/>
            <a:ext cx="1335074" cy="1041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lição</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04</a:t>
            </a:r>
          </a:p>
        </p:txBody>
      </p:sp>
    </p:spTree>
    <p:extLst>
      <p:ext uri="{BB962C8B-B14F-4D97-AF65-F5344CB8AC3E}">
        <p14:creationId xmlns:p14="http://schemas.microsoft.com/office/powerpoint/2010/main" val="381662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250"/>
                            </p:stCondLst>
                            <p:childTnLst>
                              <p:par>
                                <p:cTn id="16" presetID="10" presetClass="entr" presetSubtype="0"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 - UMA IGREJA PERSEVERANTE</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UMA IGREJA PERSEVERANTE</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6792530" y="2459739"/>
            <a:ext cx="1649080" cy="3754874"/>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Não negocia seus valores.</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Quando a classe sacerdotal intimou os apóstolos e lhes deram ordem expressa para que eles não falassem nem ensinassem no nome de Jesus, a resposta dos apóstolos foi: “Julgai vós se é justo, diante de Deus, ouvir-vos antes a vós do que a Deus” (At 4.19)</a:t>
            </a:r>
            <a:endParaRPr lang="pt-BR" sz="1400" dirty="0">
              <a:solidFill>
                <a:schemeClr val="bg2">
                  <a:lumMod val="75000"/>
                </a:schemeClr>
              </a:solidFill>
              <a:latin typeface="Panton" panose="00000500000000000000" pitchFamily="2" charset="0"/>
            </a:endParaRP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UMA IGREJA PERSEVERANTE</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614987" y="2459739"/>
            <a:ext cx="1604313" cy="3754874"/>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Está convicta de sua fé. </a:t>
            </a:r>
            <a:r>
              <a:rPr lang="pt-BR" sz="1400" dirty="0">
                <a:solidFill>
                  <a:schemeClr val="bg2">
                    <a:lumMod val="75000"/>
                  </a:schemeClr>
                </a:solidFill>
                <a:latin typeface="Panton" panose="00000500000000000000" pitchFamily="2" charset="0"/>
              </a:rPr>
              <a:t>Uma igreja cheia do Espírito Santo está convicta de sua fé. Não se apoia em suposições, mas em fatos (At 4.20). Os primeiros cristãos não apenas ouviram sobre Deus, mas também testemunharam suas obras.</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4016484"/>
          </a:xfrm>
          <a:prstGeom prst="rect">
            <a:avLst/>
          </a:prstGeom>
          <a:noFill/>
        </p:spPr>
        <p:txBody>
          <a:bodyPr wrap="square" rtlCol="0">
            <a:spAutoFit/>
          </a:bodyPr>
          <a:lstStyle/>
          <a:p>
            <a:pPr algn="ctr"/>
            <a:r>
              <a:rPr lang="pt-BR" sz="1700" dirty="0">
                <a:latin typeface="Panton Bold" panose="00000800000000000000" pitchFamily="2" charset="0"/>
              </a:rPr>
              <a:t>1 - Suporta o sofrimento. </a:t>
            </a:r>
            <a:r>
              <a:rPr lang="pt-BR" sz="1700" dirty="0">
                <a:latin typeface="Panton" panose="00000500000000000000" pitchFamily="2" charset="0"/>
              </a:rPr>
              <a:t>Após sua pregação junto à Porta Formosa, Pedro e João são levados presos (At 4.3) e, posteriormente, ameaçados por pregarem o nome de Jesus (At 4.17). Foi dito a eles que não falassem nem ensinassem no nome do Senhor (At 4.18). A ordem era clara, mas os apóstolos estavam dispostos a pagarem o preço de não segui-la. Eles suportariam tudo por amor a Jesus. Agiam com perseverança. Isso só foi possível porque Pedro, que falava por si e pelos demais apóstolos, havia sido cheio do Espírito Santo (At 4.8). O tempo verbal do grego usado no versículo 8 (tendo sido cheio) demonstra que o apóstolo, que já havia sido batizado no Espírito Santo, no Pentecostes (At 2.4), foi revestido novamente do poder do alto. Uma igreja continuamente cheia do Espírito suporta as provas e o sofrimento.</a:t>
            </a:r>
          </a:p>
        </p:txBody>
      </p:sp>
      <p:pic>
        <p:nvPicPr>
          <p:cNvPr id="2" name="Imagem 1">
            <a:extLst>
              <a:ext uri="{FF2B5EF4-FFF2-40B4-BE49-F238E27FC236}">
                <a16:creationId xmlns:a16="http://schemas.microsoft.com/office/drawing/2014/main" id="{BDEE64D5-EAFB-9684-D518-C987338DA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771265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 - UMA IGREJA PERSEVERANTE</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UMA IGREJA PERSEVERANTE</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81726" y="2459739"/>
            <a:ext cx="1633506" cy="3539430"/>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Suporta o sofrimento. </a:t>
            </a:r>
            <a:r>
              <a:rPr lang="pt-BR" sz="1400" dirty="0">
                <a:solidFill>
                  <a:schemeClr val="bg2">
                    <a:lumMod val="75000"/>
                  </a:schemeClr>
                </a:solidFill>
                <a:latin typeface="Panton" panose="00000500000000000000" pitchFamily="2" charset="0"/>
              </a:rPr>
              <a:t>Após sua pregação junto à Porta Formosa, Pedro e João são levados presos (At 4.3) e, posteriormente, ameaçados por pregarem o nome de Jesus (At 4.17). Foi dito a eles que não falassem nem ensinassem no nome do Senhor (At 4.18). </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UMA IGREJA PERSEVERANTE</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599221" y="2459739"/>
            <a:ext cx="1615329" cy="3539430"/>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Está convicta de sua fé. </a:t>
            </a:r>
            <a:r>
              <a:rPr lang="pt-BR" sz="1400" dirty="0">
                <a:solidFill>
                  <a:schemeClr val="bg2">
                    <a:lumMod val="75000"/>
                  </a:schemeClr>
                </a:solidFill>
                <a:latin typeface="Panton" panose="00000500000000000000" pitchFamily="2" charset="0"/>
              </a:rPr>
              <a:t>Uma igreja cheia do Espírito Santo está convicta de sua fé. Não se apoia em suposições, mas em fatos (At 4.20). Os primeiros cristãos não apenas ouviram sobre Deus, mas também testemunharam suas obras.</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2423149" y="2459740"/>
            <a:ext cx="5694218" cy="4093428"/>
          </a:xfrm>
          <a:prstGeom prst="rect">
            <a:avLst/>
          </a:prstGeom>
          <a:noFill/>
        </p:spPr>
        <p:txBody>
          <a:bodyPr wrap="square" rtlCol="0">
            <a:spAutoFit/>
          </a:bodyPr>
          <a:lstStyle/>
          <a:p>
            <a:pPr algn="ctr"/>
            <a:r>
              <a:rPr lang="pt-BR" sz="2000" b="1" dirty="0">
                <a:latin typeface="Panton" panose="00000500000000000000" pitchFamily="2" charset="0"/>
                <a:ea typeface="Times New Roman" panose="02020603050405020304" pitchFamily="18" charset="0"/>
                <a:cs typeface="Times New Roman" panose="02020603050405020304" pitchFamily="18" charset="0"/>
              </a:rPr>
              <a:t>2 - Não negocia seus valores.</a:t>
            </a:r>
            <a:r>
              <a:rPr lang="pt-BR" sz="2000" dirty="0">
                <a:latin typeface="Panton" panose="00000500000000000000" pitchFamily="2" charset="0"/>
                <a:ea typeface="Times New Roman" panose="02020603050405020304" pitchFamily="18" charset="0"/>
                <a:cs typeface="Times New Roman" panose="02020603050405020304" pitchFamily="18" charset="0"/>
              </a:rPr>
              <a:t> Quando a classe sacerdotal intimou os apóstolos e lhes deram ordem expressa para que eles não falassem nem ensinassem no nome de Jesus, a resposta dos apóstolos foi: “Julgai vós se é justo, diante de Deus, ouvir-vos antes a vós do que a Deus” (At 4.19). Em outras palavras, os apóstolos afirmaram que não negociaram a sua fé. Não abriram mão dos valores da fé que haviam recebido, pois eles são inegociáveis. Uma das marcas de uma igreja que perdeu ou está perdendo o poder do Espírito é a sua aceitação de princípios e práticas que afrontam as Escrituras.</a:t>
            </a:r>
          </a:p>
        </p:txBody>
      </p:sp>
      <p:pic>
        <p:nvPicPr>
          <p:cNvPr id="2" name="Imagem 1">
            <a:extLst>
              <a:ext uri="{FF2B5EF4-FFF2-40B4-BE49-F238E27FC236}">
                <a16:creationId xmlns:a16="http://schemas.microsoft.com/office/drawing/2014/main" id="{5DC4FA05-6E97-CEB1-85F9-3980C88DA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461729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907126" y="677772"/>
            <a:ext cx="6241677" cy="1447942"/>
          </a:xfrm>
        </p:spPr>
        <p:txBody>
          <a:bodyPr>
            <a:normAutofit/>
          </a:bodyPr>
          <a:lstStyle/>
          <a:p>
            <a:r>
              <a:rPr lang="pt-BR" sz="4000" cap="all" dirty="0">
                <a:solidFill>
                  <a:schemeClr val="accent2">
                    <a:lumMod val="75000"/>
                  </a:schemeClr>
                </a:solidFill>
                <a:latin typeface="Panton ExtraBold" panose="00000900000000000000" pitchFamily="50" charset="0"/>
              </a:rPr>
              <a:t>I - UMA IGREJA PERSEVERANTE</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UMA IGREJA PERSEVERANTE</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91950" y="2459739"/>
            <a:ext cx="1623090" cy="3539430"/>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Suporta o sofrimento. </a:t>
            </a:r>
            <a:r>
              <a:rPr lang="pt-BR" sz="1400" dirty="0">
                <a:solidFill>
                  <a:schemeClr val="bg2">
                    <a:lumMod val="75000"/>
                  </a:schemeClr>
                </a:solidFill>
                <a:latin typeface="Panton" panose="00000500000000000000" pitchFamily="2" charset="0"/>
              </a:rPr>
              <a:t>Após sua pregação junto à Porta Formosa, Pedro e João são levados presos (At 4.3) e, posteriormente, ameaçados por pregarem o nome de Jesus (At 4.17). Foi dito a eles que não falassem nem ensinassem no nome do Senhor (At 4.18). </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UMA IGREJA PERSEVERANTE</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2088599" y="2475212"/>
            <a:ext cx="1655192" cy="3754874"/>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Não negocia seus valores.</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Quando a classe sacerdotal intimou os apóstolos e lhes deram ordem expressa para que eles não falassem nem ensinassem no nome de Jesus, a resposta dos apóstolos foi: “Julgai vós se é justo, diante de Deus, ouvir-vos antes a vós do que a Deus” (At 4.19)</a:t>
            </a:r>
            <a:endParaRPr lang="pt-BR" sz="1400" dirty="0">
              <a:solidFill>
                <a:schemeClr val="bg2">
                  <a:lumMod val="75000"/>
                </a:schemeClr>
              </a:solidFill>
              <a:latin typeface="Panton" panose="00000500000000000000" pitchFamily="2" charset="0"/>
            </a:endParaRP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219059" y="2459740"/>
            <a:ext cx="5694218" cy="4185761"/>
          </a:xfrm>
          <a:prstGeom prst="rect">
            <a:avLst/>
          </a:prstGeom>
          <a:noFill/>
        </p:spPr>
        <p:txBody>
          <a:bodyPr wrap="square" rtlCol="0">
            <a:spAutoFit/>
          </a:bodyPr>
          <a:lstStyle/>
          <a:p>
            <a:pPr algn="ctr"/>
            <a:r>
              <a:rPr lang="pt-BR" sz="1900" dirty="0">
                <a:latin typeface="Panton Bold" panose="00000800000000000000" pitchFamily="2" charset="0"/>
              </a:rPr>
              <a:t>3 - Está convicta de sua fé. </a:t>
            </a:r>
            <a:r>
              <a:rPr lang="pt-BR" sz="1900" dirty="0">
                <a:latin typeface="Panton" panose="00000500000000000000" pitchFamily="2" charset="0"/>
              </a:rPr>
              <a:t>Uma igreja cheia do Espírito Santo está convicta de sua fé. Não se apoia em suposições, mas em fatos (At 4.20). Os primeiros cristãos não apenas ouviram sobre Deus, mas também testemunharam suas obras. Quando Filipe pregou em Samaria, os samaritanos se convenceram porque “ouviam” e “viam” os sinais que Filipe fazia (At 8.6). Alguém já disse que Deus é plenamente obedecido no céu porque lá Ele é visto, enquanto na terra, muitas vezes, é desobedecido por ser apenas ouvido. No entanto, a igreja cheia do Espírito não apenas proclama a Palavra, mas também manifesta a obra de Deus (</a:t>
            </a:r>
            <a:r>
              <a:rPr lang="pt-BR" sz="1900" dirty="0" err="1">
                <a:latin typeface="Panton" panose="00000500000000000000" pitchFamily="2" charset="0"/>
              </a:rPr>
              <a:t>Rm</a:t>
            </a:r>
            <a:r>
              <a:rPr lang="pt-BR" sz="1900" dirty="0">
                <a:latin typeface="Panton" panose="00000500000000000000" pitchFamily="2" charset="0"/>
              </a:rPr>
              <a:t> 15.18,19). Jesus foi poderoso tanto em palavras quanto em obras (</a:t>
            </a:r>
            <a:r>
              <a:rPr lang="pt-BR" sz="1900" dirty="0" err="1">
                <a:latin typeface="Panton" panose="00000500000000000000" pitchFamily="2" charset="0"/>
              </a:rPr>
              <a:t>Lc</a:t>
            </a:r>
            <a:r>
              <a:rPr lang="pt-BR" sz="1900" dirty="0">
                <a:latin typeface="Panton" panose="00000500000000000000" pitchFamily="2" charset="0"/>
              </a:rPr>
              <a:t> 24.19).</a:t>
            </a:r>
            <a:endParaRPr lang="pt-BR" sz="1900" dirty="0">
              <a:solidFill>
                <a:schemeClr val="accent5">
                  <a:lumMod val="75000"/>
                </a:schemeClr>
              </a:solidFill>
              <a:latin typeface="Panton" panose="00000500000000000000" pitchFamily="2" charset="0"/>
            </a:endParaRPr>
          </a:p>
        </p:txBody>
      </p:sp>
      <p:pic>
        <p:nvPicPr>
          <p:cNvPr id="2" name="Imagem 1">
            <a:extLst>
              <a:ext uri="{FF2B5EF4-FFF2-40B4-BE49-F238E27FC236}">
                <a16:creationId xmlns:a16="http://schemas.microsoft.com/office/drawing/2014/main" id="{2A2855B4-9F8E-067C-F153-8418E054E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461812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0A8C7-F489-EF9E-4350-CDBC4F6916B9}"/>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8C50677B-A89C-2C41-950F-6FBCDCF990AB}"/>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69A8B9CE-217D-4D52-0888-8C4490EC6BB7}"/>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II - UMA IGREJA QUE ORA COM PODER</a:t>
            </a:r>
          </a:p>
        </p:txBody>
      </p:sp>
      <p:sp>
        <p:nvSpPr>
          <p:cNvPr id="4" name="Retângulo: Cantos Arredondados 3">
            <a:extLst>
              <a:ext uri="{FF2B5EF4-FFF2-40B4-BE49-F238E27FC236}">
                <a16:creationId xmlns:a16="http://schemas.microsoft.com/office/drawing/2014/main" id="{06F3EFD4-5318-0772-8EB2-D861A959190D}"/>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BBEDA566-B20B-72CE-E136-A955689E0CC6}"/>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UMA IGREJA QUE ORA COM PODER</a:t>
            </a:r>
          </a:p>
        </p:txBody>
      </p:sp>
      <p:sp>
        <p:nvSpPr>
          <p:cNvPr id="7" name="Retângulo: Cantos Arredondados 6">
            <a:extLst>
              <a:ext uri="{FF2B5EF4-FFF2-40B4-BE49-F238E27FC236}">
                <a16:creationId xmlns:a16="http://schemas.microsoft.com/office/drawing/2014/main" id="{C366DB2D-E940-DD68-127B-18DCADC63F31}"/>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B83B0E22-2B9F-B5E8-D8EB-FD3DA8A63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7E1527DA-C16F-C4D5-2F14-04EA8CE3A9B6}"/>
              </a:ext>
            </a:extLst>
          </p:cNvPr>
          <p:cNvSpPr txBox="1"/>
          <p:nvPr/>
        </p:nvSpPr>
        <p:spPr>
          <a:xfrm>
            <a:off x="6792530" y="2459739"/>
            <a:ext cx="1649080" cy="3970318"/>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Orando em unidade</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“E, ouvindo eles isto, unânimes levantaram a voz a Deus” (At 4.24). A Concordância de Strong explica que a palavra “unânimes” vem do termo grego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homothymadon</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que significa um grupo de pessoas agindo com o mesmo propósito e em total harmonia. </a:t>
            </a:r>
            <a:endParaRPr lang="pt-BR" sz="1400" dirty="0">
              <a:solidFill>
                <a:schemeClr val="bg2">
                  <a:lumMod val="75000"/>
                </a:schemeClr>
              </a:solidFill>
              <a:latin typeface="Panton" panose="00000500000000000000" pitchFamily="2" charset="0"/>
            </a:endParaRPr>
          </a:p>
        </p:txBody>
      </p:sp>
      <p:sp>
        <p:nvSpPr>
          <p:cNvPr id="21" name="Título 15">
            <a:extLst>
              <a:ext uri="{FF2B5EF4-FFF2-40B4-BE49-F238E27FC236}">
                <a16:creationId xmlns:a16="http://schemas.microsoft.com/office/drawing/2014/main" id="{CB06AD9B-F19C-6DA1-A050-9008ED8CA85F}"/>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UMA IGREJA QUE ORA COM PODER</a:t>
            </a:r>
          </a:p>
        </p:txBody>
      </p:sp>
      <p:sp>
        <p:nvSpPr>
          <p:cNvPr id="22" name="CaixaDeTexto 21">
            <a:extLst>
              <a:ext uri="{FF2B5EF4-FFF2-40B4-BE49-F238E27FC236}">
                <a16:creationId xmlns:a16="http://schemas.microsoft.com/office/drawing/2014/main" id="{8B5E6FF8-482B-B866-8283-E7C1C66BA956}"/>
              </a:ext>
            </a:extLst>
          </p:cNvPr>
          <p:cNvSpPr txBox="1"/>
          <p:nvPr/>
        </p:nvSpPr>
        <p:spPr>
          <a:xfrm>
            <a:off x="8614987" y="2459739"/>
            <a:ext cx="1604313" cy="3754874"/>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Orando fundamentada na Palavra de Deus.</a:t>
            </a:r>
            <a:r>
              <a:rPr lang="pt-BR" sz="1400" dirty="0">
                <a:solidFill>
                  <a:schemeClr val="bg2">
                    <a:lumMod val="75000"/>
                  </a:schemeClr>
                </a:solidFill>
                <a:latin typeface="Panton" panose="00000500000000000000" pitchFamily="2" charset="0"/>
              </a:rPr>
              <a:t> Ao orarem, os crentes citaram o Salmos 2.1,2: “que disseste pela boca de Davi, teu servo: Porque bramaram as gentes, e os povos pensaram coisas </a:t>
            </a:r>
            <a:r>
              <a:rPr lang="pt-BR" sz="1400" dirty="0" err="1">
                <a:solidFill>
                  <a:schemeClr val="bg2">
                    <a:lumMod val="75000"/>
                  </a:schemeClr>
                </a:solidFill>
                <a:latin typeface="Panton" panose="00000500000000000000" pitchFamily="2" charset="0"/>
              </a:rPr>
              <a:t>vās</a:t>
            </a:r>
            <a:r>
              <a:rPr lang="pt-BR" sz="1400" dirty="0">
                <a:solidFill>
                  <a:schemeClr val="bg2">
                    <a:lumMod val="75000"/>
                  </a:schemeClr>
                </a:solidFill>
                <a:latin typeface="Panton" panose="00000500000000000000" pitchFamily="2" charset="0"/>
              </a:rPr>
              <a:t>?” (At 4.25). Não basta orar. É preciso orar tomando por base a Palavra de Deus.</a:t>
            </a:r>
          </a:p>
        </p:txBody>
      </p:sp>
      <p:sp>
        <p:nvSpPr>
          <p:cNvPr id="20" name="CaixaDeTexto 19">
            <a:extLst>
              <a:ext uri="{FF2B5EF4-FFF2-40B4-BE49-F238E27FC236}">
                <a16:creationId xmlns:a16="http://schemas.microsoft.com/office/drawing/2014/main" id="{418D81C5-E0ED-DE16-8C4E-42B2A1B5336E}"/>
              </a:ext>
            </a:extLst>
          </p:cNvPr>
          <p:cNvSpPr txBox="1"/>
          <p:nvPr/>
        </p:nvSpPr>
        <p:spPr>
          <a:xfrm>
            <a:off x="623456" y="2459740"/>
            <a:ext cx="5694218" cy="3970318"/>
          </a:xfrm>
          <a:prstGeom prst="rect">
            <a:avLst/>
          </a:prstGeom>
          <a:noFill/>
        </p:spPr>
        <p:txBody>
          <a:bodyPr wrap="square" rtlCol="0">
            <a:spAutoFit/>
          </a:bodyPr>
          <a:lstStyle/>
          <a:p>
            <a:pPr algn="ctr"/>
            <a:r>
              <a:rPr lang="pt-BR" sz="2100" dirty="0">
                <a:latin typeface="Panton Bold" panose="00000800000000000000" pitchFamily="2" charset="0"/>
              </a:rPr>
              <a:t>1 - Orando com propósito. </a:t>
            </a:r>
            <a:r>
              <a:rPr lang="pt-BR" sz="2100" dirty="0">
                <a:latin typeface="Panton" panose="00000500000000000000" pitchFamily="2" charset="0"/>
              </a:rPr>
              <a:t>Observamos na oração do capítulo 4.24-30 de Atos dos Apóstolos que os crentes oram para que Deus seja glorificado por meio de um evangelismo de poder. Eles oraram com um propósito e, por isso, foram específicos. Não foi, portanto, uma oração vaga. Nela, eles oraram para que Deus exercesse a sua soberania e agisse por meio deles dando-lhes poder para testemunhar do Senhor Jesus. Nesse sentido, o propósito da oração foi para que Deus fosse glorificado na resposta.</a:t>
            </a:r>
          </a:p>
        </p:txBody>
      </p:sp>
      <p:pic>
        <p:nvPicPr>
          <p:cNvPr id="2" name="Imagem 1">
            <a:extLst>
              <a:ext uri="{FF2B5EF4-FFF2-40B4-BE49-F238E27FC236}">
                <a16:creationId xmlns:a16="http://schemas.microsoft.com/office/drawing/2014/main" id="{CDD7B04A-1BE2-3A56-2463-43766F8C9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3194655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6C7E0-F046-E3B7-5DC8-4A0ABD0498AC}"/>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028E27E8-CFA6-F4DF-5214-372E9B30BA9C}"/>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F2F70028-3D4A-A26D-0E8F-BAFC389EA96E}"/>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 - UMA IGREJA QUE ORA COM PODER</a:t>
            </a:r>
          </a:p>
        </p:txBody>
      </p:sp>
      <p:sp>
        <p:nvSpPr>
          <p:cNvPr id="4" name="Retângulo: Cantos Arredondados 3">
            <a:extLst>
              <a:ext uri="{FF2B5EF4-FFF2-40B4-BE49-F238E27FC236}">
                <a16:creationId xmlns:a16="http://schemas.microsoft.com/office/drawing/2014/main" id="{986957F1-1530-FD23-D0DF-6D27F4330D27}"/>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2CB21CC5-6E5B-67FF-DC84-0AF1D4A7EA34}"/>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UMA IGREJA QUE ORA COM PODER</a:t>
            </a:r>
          </a:p>
        </p:txBody>
      </p:sp>
      <p:sp>
        <p:nvSpPr>
          <p:cNvPr id="7" name="Retângulo: Cantos Arredondados 6">
            <a:extLst>
              <a:ext uri="{FF2B5EF4-FFF2-40B4-BE49-F238E27FC236}">
                <a16:creationId xmlns:a16="http://schemas.microsoft.com/office/drawing/2014/main" id="{C25E76C7-CC8B-05B7-5E60-E09924992A1C}"/>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72D30D98-3E71-F827-E053-FE515E0A9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FFE1C1A6-D3D5-0B47-AE02-FC15EB5B0854}"/>
              </a:ext>
            </a:extLst>
          </p:cNvPr>
          <p:cNvSpPr txBox="1"/>
          <p:nvPr/>
        </p:nvSpPr>
        <p:spPr>
          <a:xfrm>
            <a:off x="281726" y="2459739"/>
            <a:ext cx="1633506" cy="3754874"/>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Orando com propósito. </a:t>
            </a:r>
            <a:r>
              <a:rPr lang="pt-BR" sz="1400" dirty="0">
                <a:solidFill>
                  <a:schemeClr val="bg2">
                    <a:lumMod val="75000"/>
                  </a:schemeClr>
                </a:solidFill>
                <a:latin typeface="Panton" panose="00000500000000000000" pitchFamily="2" charset="0"/>
              </a:rPr>
              <a:t>Observamos na oração do capítulo 4.24-30 de Atos dos Apóstolos que os crentes oram para que Deus seja glorificado por meio de um evangelismo de poder. Eles oraram com um propósito e, por isso, foram específicos. Não foi, portanto, uma oração vaga.</a:t>
            </a:r>
          </a:p>
        </p:txBody>
      </p:sp>
      <p:sp>
        <p:nvSpPr>
          <p:cNvPr id="21" name="Título 15">
            <a:extLst>
              <a:ext uri="{FF2B5EF4-FFF2-40B4-BE49-F238E27FC236}">
                <a16:creationId xmlns:a16="http://schemas.microsoft.com/office/drawing/2014/main" id="{76F634E2-6B41-B727-17A7-8B1846A946F6}"/>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UMA IGREJA QUE ORA COM PODER</a:t>
            </a:r>
          </a:p>
        </p:txBody>
      </p:sp>
      <p:sp>
        <p:nvSpPr>
          <p:cNvPr id="22" name="CaixaDeTexto 21">
            <a:extLst>
              <a:ext uri="{FF2B5EF4-FFF2-40B4-BE49-F238E27FC236}">
                <a16:creationId xmlns:a16="http://schemas.microsoft.com/office/drawing/2014/main" id="{C332B816-FF58-A0A0-0E8D-D277D1B05BC5}"/>
              </a:ext>
            </a:extLst>
          </p:cNvPr>
          <p:cNvSpPr txBox="1"/>
          <p:nvPr/>
        </p:nvSpPr>
        <p:spPr>
          <a:xfrm>
            <a:off x="8599221" y="2459739"/>
            <a:ext cx="1615329" cy="3539430"/>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Orando fundamentada na Palavra de Deus.</a:t>
            </a:r>
            <a:r>
              <a:rPr lang="pt-BR" sz="1400" dirty="0">
                <a:solidFill>
                  <a:schemeClr val="bg2">
                    <a:lumMod val="75000"/>
                  </a:schemeClr>
                </a:solidFill>
                <a:latin typeface="Panton" panose="00000500000000000000" pitchFamily="2" charset="0"/>
              </a:rPr>
              <a:t> Ao orarem, os crentes citaram o Salmos 2.1,2: “que disseste pela boca de Davi, teu servo: Porque bramaram as gentes, e os povos pensaram coisas </a:t>
            </a:r>
            <a:r>
              <a:rPr lang="pt-BR" sz="1400" dirty="0" err="1">
                <a:solidFill>
                  <a:schemeClr val="bg2">
                    <a:lumMod val="75000"/>
                  </a:schemeClr>
                </a:solidFill>
                <a:latin typeface="Panton" panose="00000500000000000000" pitchFamily="2" charset="0"/>
              </a:rPr>
              <a:t>vās</a:t>
            </a:r>
            <a:r>
              <a:rPr lang="pt-BR" sz="1400" dirty="0">
                <a:solidFill>
                  <a:schemeClr val="bg2">
                    <a:lumMod val="75000"/>
                  </a:schemeClr>
                </a:solidFill>
                <a:latin typeface="Panton" panose="00000500000000000000" pitchFamily="2" charset="0"/>
              </a:rPr>
              <a:t>?” (At 4.25). Não basta orar. É preciso orar tomando por base a Palavra de Deus.</a:t>
            </a:r>
          </a:p>
        </p:txBody>
      </p:sp>
      <p:sp>
        <p:nvSpPr>
          <p:cNvPr id="20" name="CaixaDeTexto 19">
            <a:extLst>
              <a:ext uri="{FF2B5EF4-FFF2-40B4-BE49-F238E27FC236}">
                <a16:creationId xmlns:a16="http://schemas.microsoft.com/office/drawing/2014/main" id="{3C19A3F7-7C00-08DB-8E87-80F90F9CE940}"/>
              </a:ext>
            </a:extLst>
          </p:cNvPr>
          <p:cNvSpPr txBox="1"/>
          <p:nvPr/>
        </p:nvSpPr>
        <p:spPr>
          <a:xfrm>
            <a:off x="2423149" y="2459740"/>
            <a:ext cx="5694218" cy="3862596"/>
          </a:xfrm>
          <a:prstGeom prst="rect">
            <a:avLst/>
          </a:prstGeom>
          <a:noFill/>
        </p:spPr>
        <p:txBody>
          <a:bodyPr wrap="square" rtlCol="0">
            <a:spAutoFit/>
          </a:bodyPr>
          <a:lstStyle/>
          <a:p>
            <a:pPr algn="ctr"/>
            <a:r>
              <a:rPr lang="pt-BR" sz="1750" b="1" dirty="0">
                <a:latin typeface="Panton" panose="00000500000000000000" pitchFamily="2" charset="0"/>
                <a:ea typeface="Times New Roman" panose="02020603050405020304" pitchFamily="18" charset="0"/>
                <a:cs typeface="Times New Roman" panose="02020603050405020304" pitchFamily="18" charset="0"/>
              </a:rPr>
              <a:t>2 - Orando em unidade</a:t>
            </a:r>
            <a:r>
              <a:rPr lang="pt-BR" sz="1750" dirty="0">
                <a:latin typeface="Panton" panose="00000500000000000000" pitchFamily="2" charset="0"/>
                <a:ea typeface="Times New Roman" panose="02020603050405020304" pitchFamily="18" charset="0"/>
                <a:cs typeface="Times New Roman" panose="02020603050405020304" pitchFamily="18" charset="0"/>
              </a:rPr>
              <a:t>. “E, ouvindo eles isto, unânimes levantaram a voz a Deus” (At 4.24). A Concordância de Strong explica que a palavra “unânimes” vem do termo grego </a:t>
            </a:r>
            <a:r>
              <a:rPr lang="pt-BR" sz="1750" dirty="0" err="1">
                <a:latin typeface="Panton" panose="00000500000000000000" pitchFamily="2" charset="0"/>
                <a:ea typeface="Times New Roman" panose="02020603050405020304" pitchFamily="18" charset="0"/>
                <a:cs typeface="Times New Roman" panose="02020603050405020304" pitchFamily="18" charset="0"/>
              </a:rPr>
              <a:t>homothymadon</a:t>
            </a:r>
            <a:r>
              <a:rPr lang="pt-BR" sz="1750" dirty="0">
                <a:latin typeface="Panton" panose="00000500000000000000" pitchFamily="2" charset="0"/>
                <a:ea typeface="Times New Roman" panose="02020603050405020304" pitchFamily="18" charset="0"/>
                <a:cs typeface="Times New Roman" panose="02020603050405020304" pitchFamily="18" charset="0"/>
              </a:rPr>
              <a:t>, que significa um grupo de pessoas agindo com o mesmo propósito e em total harmonia. Isso mostra que havia unidade e concordância na oração. Uma igreja cheia do Espírito Santo é unida. Ela sabe respeitar as diferenças e entende que unidade não significa que todos são iguais. No meio da igreja, há crentes mais experientes e outros que ainda estão aprendendo; há aqueles que são maduros na fé e há os que ainda estão amadurecendo na caminhada cristã. Mas nada disso impede que a igreja se una em oração, buscando a Deus com o mesmo propósito.</a:t>
            </a:r>
          </a:p>
        </p:txBody>
      </p:sp>
      <p:pic>
        <p:nvPicPr>
          <p:cNvPr id="2" name="Imagem 1">
            <a:extLst>
              <a:ext uri="{FF2B5EF4-FFF2-40B4-BE49-F238E27FC236}">
                <a16:creationId xmlns:a16="http://schemas.microsoft.com/office/drawing/2014/main" id="{D776CE63-AEAA-5BEE-F09C-2443C6A76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3430273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A8FF2-D490-756D-5A8A-2C0831E27BAC}"/>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AB835E87-45C5-A7A5-3959-4740AF5BBA02}"/>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A3A6F280-ECFA-5F7C-E612-2DE011293170}"/>
              </a:ext>
            </a:extLst>
          </p:cNvPr>
          <p:cNvSpPr>
            <a:spLocks noGrp="1"/>
          </p:cNvSpPr>
          <p:nvPr>
            <p:ph type="ctrTitle"/>
          </p:nvPr>
        </p:nvSpPr>
        <p:spPr>
          <a:xfrm>
            <a:off x="3907126" y="677772"/>
            <a:ext cx="6241677" cy="1447942"/>
          </a:xfrm>
        </p:spPr>
        <p:txBody>
          <a:bodyPr>
            <a:normAutofit/>
          </a:bodyPr>
          <a:lstStyle/>
          <a:p>
            <a:r>
              <a:rPr lang="pt-BR" sz="4000" cap="all" dirty="0">
                <a:solidFill>
                  <a:schemeClr val="accent2">
                    <a:lumMod val="75000"/>
                  </a:schemeClr>
                </a:solidFill>
                <a:latin typeface="Panton ExtraBold" panose="00000900000000000000" pitchFamily="50" charset="0"/>
              </a:rPr>
              <a:t>II - UMA IGREJA QUE ORA COM PODER</a:t>
            </a:r>
          </a:p>
        </p:txBody>
      </p:sp>
      <p:sp>
        <p:nvSpPr>
          <p:cNvPr id="4" name="Retângulo: Cantos Arredondados 3">
            <a:extLst>
              <a:ext uri="{FF2B5EF4-FFF2-40B4-BE49-F238E27FC236}">
                <a16:creationId xmlns:a16="http://schemas.microsoft.com/office/drawing/2014/main" id="{DCC10A27-A0C0-B3F0-ECF8-C23B4560A0F1}"/>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35D8A287-4D1B-B787-AA08-2F9C219A4CDE}"/>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UMA IGREJA QUE ORA COM PODER</a:t>
            </a:r>
          </a:p>
        </p:txBody>
      </p:sp>
      <p:sp>
        <p:nvSpPr>
          <p:cNvPr id="7" name="Retângulo: Cantos Arredondados 6">
            <a:extLst>
              <a:ext uri="{FF2B5EF4-FFF2-40B4-BE49-F238E27FC236}">
                <a16:creationId xmlns:a16="http://schemas.microsoft.com/office/drawing/2014/main" id="{12DF5C2B-3F82-1490-582E-D8306B90304A}"/>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4C17644F-B624-4A25-1479-FF70C4862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DDA91AC6-9431-A829-904C-CBFD593CA9FE}"/>
              </a:ext>
            </a:extLst>
          </p:cNvPr>
          <p:cNvSpPr txBox="1"/>
          <p:nvPr/>
        </p:nvSpPr>
        <p:spPr>
          <a:xfrm>
            <a:off x="291950" y="2459739"/>
            <a:ext cx="1623090" cy="3754874"/>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Orando com propósito. </a:t>
            </a:r>
            <a:r>
              <a:rPr lang="pt-BR" sz="1400" dirty="0">
                <a:solidFill>
                  <a:schemeClr val="bg2">
                    <a:lumMod val="75000"/>
                  </a:schemeClr>
                </a:solidFill>
                <a:latin typeface="Panton" panose="00000500000000000000" pitchFamily="2" charset="0"/>
              </a:rPr>
              <a:t>Observamos na oração do capítulo 4.24-30 de Atos dos Apóstolos que os crentes oram para que Deus seja glorificado por meio de um evangelismo de poder. Eles oraram com um propósito e, por isso, foram específicos. Não foi, portanto, uma oração vaga.</a:t>
            </a:r>
          </a:p>
        </p:txBody>
      </p:sp>
      <p:sp>
        <p:nvSpPr>
          <p:cNvPr id="21" name="Título 15">
            <a:extLst>
              <a:ext uri="{FF2B5EF4-FFF2-40B4-BE49-F238E27FC236}">
                <a16:creationId xmlns:a16="http://schemas.microsoft.com/office/drawing/2014/main" id="{5B8C34D4-C1CD-0341-E4CE-920CF5B20F3C}"/>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UMA IGREJA QUE ORA COM PODER</a:t>
            </a:r>
          </a:p>
        </p:txBody>
      </p:sp>
      <p:sp>
        <p:nvSpPr>
          <p:cNvPr id="22" name="CaixaDeTexto 21">
            <a:extLst>
              <a:ext uri="{FF2B5EF4-FFF2-40B4-BE49-F238E27FC236}">
                <a16:creationId xmlns:a16="http://schemas.microsoft.com/office/drawing/2014/main" id="{F72AB3BA-65EC-7CFD-804D-665ECB90C62E}"/>
              </a:ext>
            </a:extLst>
          </p:cNvPr>
          <p:cNvSpPr txBox="1"/>
          <p:nvPr/>
        </p:nvSpPr>
        <p:spPr>
          <a:xfrm>
            <a:off x="2088599" y="2475212"/>
            <a:ext cx="1655192" cy="3754874"/>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Orando em unidade</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“E, ouvindo eles isto, unânimes levantaram a voz a Deus” (At 4.24). A Concordância de Strong explica que a palavra “unânimes” vem do termo grego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homothymadon</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que significa um grupo de pessoas agindo com o mesmo propósito e em total harmonia. </a:t>
            </a:r>
            <a:endParaRPr lang="pt-BR" sz="1400" dirty="0">
              <a:solidFill>
                <a:schemeClr val="bg2">
                  <a:lumMod val="75000"/>
                </a:schemeClr>
              </a:solidFill>
              <a:latin typeface="Panton" panose="00000500000000000000" pitchFamily="2" charset="0"/>
            </a:endParaRPr>
          </a:p>
        </p:txBody>
      </p:sp>
      <p:sp>
        <p:nvSpPr>
          <p:cNvPr id="20" name="CaixaDeTexto 19">
            <a:extLst>
              <a:ext uri="{FF2B5EF4-FFF2-40B4-BE49-F238E27FC236}">
                <a16:creationId xmlns:a16="http://schemas.microsoft.com/office/drawing/2014/main" id="{B2158B78-F95A-89BC-8A40-EC117860EE84}"/>
              </a:ext>
            </a:extLst>
          </p:cNvPr>
          <p:cNvSpPr txBox="1"/>
          <p:nvPr/>
        </p:nvSpPr>
        <p:spPr>
          <a:xfrm>
            <a:off x="4219059" y="2459740"/>
            <a:ext cx="5694218" cy="3893374"/>
          </a:xfrm>
          <a:prstGeom prst="rect">
            <a:avLst/>
          </a:prstGeom>
          <a:noFill/>
        </p:spPr>
        <p:txBody>
          <a:bodyPr wrap="square" rtlCol="0">
            <a:spAutoFit/>
          </a:bodyPr>
          <a:lstStyle/>
          <a:p>
            <a:pPr algn="ctr"/>
            <a:r>
              <a:rPr lang="pt-BR" sz="1900" dirty="0">
                <a:latin typeface="Panton Bold" panose="00000800000000000000" pitchFamily="2" charset="0"/>
              </a:rPr>
              <a:t>3 - Orando fundamentada na Palavra de Deus.</a:t>
            </a:r>
            <a:r>
              <a:rPr lang="pt-BR" sz="1900" dirty="0">
                <a:latin typeface="Panton" panose="00000500000000000000" pitchFamily="2" charset="0"/>
              </a:rPr>
              <a:t> Ao orarem, os crentes citaram o Salmos 2.1,2: “que disseste pela boca de Davi, teu servo: Porque bramaram as gentes, e os povos pensaram coisas </a:t>
            </a:r>
            <a:r>
              <a:rPr lang="pt-BR" sz="1900" dirty="0" err="1">
                <a:latin typeface="Panton" panose="00000500000000000000" pitchFamily="2" charset="0"/>
              </a:rPr>
              <a:t>vās</a:t>
            </a:r>
            <a:r>
              <a:rPr lang="pt-BR" sz="1900" dirty="0">
                <a:latin typeface="Panton" panose="00000500000000000000" pitchFamily="2" charset="0"/>
              </a:rPr>
              <a:t>?” (At 4.25). Não basta orar. É preciso orar tomando por base a Palavra de Deus. Orar fundamentado na Palavra é orar crendo e afirmando as suas verdades. Uma oração feita fora da Palavra de Deus não terá nenhuma garantia de ser respondida porque Ele vela pela sua Palavra para a cumprir (Jr 1.12). Não há dúvidas de que a falta de fundamentação bíblica pode estar por trás do fracasso na vida de oração.</a:t>
            </a:r>
            <a:endParaRPr lang="pt-BR" sz="1900" dirty="0">
              <a:solidFill>
                <a:schemeClr val="accent5">
                  <a:lumMod val="75000"/>
                </a:schemeClr>
              </a:solidFill>
              <a:latin typeface="Panton" panose="00000500000000000000" pitchFamily="2" charset="0"/>
            </a:endParaRPr>
          </a:p>
        </p:txBody>
      </p:sp>
      <p:pic>
        <p:nvPicPr>
          <p:cNvPr id="2" name="Imagem 1">
            <a:extLst>
              <a:ext uri="{FF2B5EF4-FFF2-40B4-BE49-F238E27FC236}">
                <a16:creationId xmlns:a16="http://schemas.microsoft.com/office/drawing/2014/main" id="{F8AF3EE7-F10A-C8EA-090B-E4D28D763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04278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D29E-25A4-F0F9-C20F-47BF1E0D7E02}"/>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7E88E87B-6ACD-5D61-9140-C1221136932A}"/>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704F3023-2B60-9315-4252-532902DA1676}"/>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III - UMA IGREJA OUSADA NO SEU TESTEMUNHO</a:t>
            </a:r>
          </a:p>
        </p:txBody>
      </p:sp>
      <p:sp>
        <p:nvSpPr>
          <p:cNvPr id="4" name="Retângulo: Cantos Arredondados 3">
            <a:extLst>
              <a:ext uri="{FF2B5EF4-FFF2-40B4-BE49-F238E27FC236}">
                <a16:creationId xmlns:a16="http://schemas.microsoft.com/office/drawing/2014/main" id="{9F57895E-5328-40B9-8574-CA1339D7993B}"/>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77042D64-ED39-B8DA-78EC-BAECEF1BA227}"/>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UMA IGREJA OUSADA NO SEU TESTEMUNHO</a:t>
            </a:r>
          </a:p>
        </p:txBody>
      </p:sp>
      <p:sp>
        <p:nvSpPr>
          <p:cNvPr id="7" name="Retângulo: Cantos Arredondados 6">
            <a:extLst>
              <a:ext uri="{FF2B5EF4-FFF2-40B4-BE49-F238E27FC236}">
                <a16:creationId xmlns:a16="http://schemas.microsoft.com/office/drawing/2014/main" id="{F3A5CE43-8693-2876-DB27-D5AA3E7155B0}"/>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82F5210-EB0E-9377-ECC7-DB0F3110C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BFA467F2-9668-4671-D83B-71BAE1C5B17E}"/>
              </a:ext>
            </a:extLst>
          </p:cNvPr>
          <p:cNvSpPr txBox="1"/>
          <p:nvPr/>
        </p:nvSpPr>
        <p:spPr>
          <a:xfrm>
            <a:off x="6792530" y="2459739"/>
            <a:ext cx="1649080" cy="4185761"/>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Ousadia no exercício dos dons espirituais. </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O evangelista nos informa que, tendo eles orado, todos “foram cheios do Espírito Santo” (At 4.31). No ensino de Lucas (como em Paulo, cf. 1 Co 14.12;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Ef</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5.18), o enchimento do Espírito está diretamente relacionado à prática dos dons espirituais na igreja cristã.</a:t>
            </a:r>
            <a:endParaRPr lang="pt-BR" sz="1400" dirty="0">
              <a:solidFill>
                <a:schemeClr val="bg2">
                  <a:lumMod val="75000"/>
                </a:schemeClr>
              </a:solidFill>
              <a:latin typeface="Panton" panose="00000500000000000000" pitchFamily="2" charset="0"/>
            </a:endParaRPr>
          </a:p>
        </p:txBody>
      </p:sp>
      <p:sp>
        <p:nvSpPr>
          <p:cNvPr id="21" name="Título 15">
            <a:extLst>
              <a:ext uri="{FF2B5EF4-FFF2-40B4-BE49-F238E27FC236}">
                <a16:creationId xmlns:a16="http://schemas.microsoft.com/office/drawing/2014/main" id="{54946368-D7F4-F0B8-1316-CE852EAB39DF}"/>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UMA IGREJA OUSADA NO SEU TESTEMUNHO</a:t>
            </a:r>
          </a:p>
        </p:txBody>
      </p:sp>
      <p:sp>
        <p:nvSpPr>
          <p:cNvPr id="22" name="CaixaDeTexto 21">
            <a:extLst>
              <a:ext uri="{FF2B5EF4-FFF2-40B4-BE49-F238E27FC236}">
                <a16:creationId xmlns:a16="http://schemas.microsoft.com/office/drawing/2014/main" id="{E2F1FE0C-1AE0-5443-0D2B-2308B2D50BA4}"/>
              </a:ext>
            </a:extLst>
          </p:cNvPr>
          <p:cNvSpPr txBox="1"/>
          <p:nvPr/>
        </p:nvSpPr>
        <p:spPr>
          <a:xfrm>
            <a:off x="8614987" y="2459739"/>
            <a:ext cx="1604313" cy="4185761"/>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Ousadia na exposição da Palavra</a:t>
            </a:r>
            <a:r>
              <a:rPr lang="pt-BR" sz="1400" dirty="0">
                <a:solidFill>
                  <a:schemeClr val="bg2">
                    <a:lumMod val="75000"/>
                  </a:schemeClr>
                </a:solidFill>
                <a:latin typeface="Panton" panose="00000500000000000000" pitchFamily="2" charset="0"/>
              </a:rPr>
              <a:t>. As Escrituras dizem que, após a oração da igreja, “todos foram cheios do Espírito Santo e anunciavam com ousadia a palavra de Deus” (At 4.31). É interessante observarmos o uso da palavra “ousadia” nesse texto. Ela aparece, por exemplo, em Atos 4.13 ...</a:t>
            </a:r>
          </a:p>
        </p:txBody>
      </p:sp>
      <p:sp>
        <p:nvSpPr>
          <p:cNvPr id="20" name="CaixaDeTexto 19">
            <a:extLst>
              <a:ext uri="{FF2B5EF4-FFF2-40B4-BE49-F238E27FC236}">
                <a16:creationId xmlns:a16="http://schemas.microsoft.com/office/drawing/2014/main" id="{165EE217-7B80-7BD2-9D0B-A5B5F58A9312}"/>
              </a:ext>
            </a:extLst>
          </p:cNvPr>
          <p:cNvSpPr txBox="1"/>
          <p:nvPr/>
        </p:nvSpPr>
        <p:spPr>
          <a:xfrm>
            <a:off x="623456" y="2459740"/>
            <a:ext cx="5694218" cy="4093428"/>
          </a:xfrm>
          <a:prstGeom prst="rect">
            <a:avLst/>
          </a:prstGeom>
          <a:noFill/>
        </p:spPr>
        <p:txBody>
          <a:bodyPr wrap="square" rtlCol="0">
            <a:spAutoFit/>
          </a:bodyPr>
          <a:lstStyle/>
          <a:p>
            <a:pPr algn="ctr"/>
            <a:r>
              <a:rPr lang="pt-BR" sz="2000" dirty="0">
                <a:latin typeface="Panton Bold" panose="00000800000000000000" pitchFamily="2" charset="0"/>
              </a:rPr>
              <a:t>1 - Ousadia para enfrentar oposição ao Evangelho.</a:t>
            </a:r>
            <a:r>
              <a:rPr lang="pt-BR" sz="2000" dirty="0">
                <a:latin typeface="Panton" panose="00000500000000000000" pitchFamily="2" charset="0"/>
              </a:rPr>
              <a:t> Os crentes oraram conscientes dos obstáculos que estavam enfrentando: “Olha para suas ameaças” (v.29). Já foi dito que uma igreja cheia do Espírito é uma igreja perseverante. Ela suporta a oposição e o sofrimento por causa do Evangelho. Deve ser destacado ainda que uma igreja verdadeiramente bíblica sofrerá rejeição e oposição: “E na verdade todos os que querem viver piamente em Cristo Jesus padecerão perseguições” (2 </a:t>
            </a:r>
            <a:r>
              <a:rPr lang="pt-BR" sz="2000" dirty="0" err="1">
                <a:latin typeface="Panton" panose="00000500000000000000" pitchFamily="2" charset="0"/>
              </a:rPr>
              <a:t>Tm</a:t>
            </a:r>
            <a:r>
              <a:rPr lang="pt-BR" sz="2000" dirty="0">
                <a:latin typeface="Panton" panose="00000500000000000000" pitchFamily="2" charset="0"/>
              </a:rPr>
              <a:t> 3.12). Uma igreja que procura se ajustar à agenda do Estado perdeu a sua autoridade espiritual e sua legitimidade bíblica.</a:t>
            </a:r>
          </a:p>
        </p:txBody>
      </p:sp>
      <p:pic>
        <p:nvPicPr>
          <p:cNvPr id="2" name="Imagem 1">
            <a:extLst>
              <a:ext uri="{FF2B5EF4-FFF2-40B4-BE49-F238E27FC236}">
                <a16:creationId xmlns:a16="http://schemas.microsoft.com/office/drawing/2014/main" id="{6B9636FB-B0A6-FCC3-5055-3871E398E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23477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05E1F-C0DE-15CB-8151-8CB4618D1255}"/>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4FC917CA-AFF9-4E59-0252-B73CDB9AC9DC}"/>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A19BB90C-BEA3-FDF4-FA30-0151557AA334}"/>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III - UMA IGREJA OUSADA NO SEU TESTEMUNHO</a:t>
            </a:r>
          </a:p>
        </p:txBody>
      </p:sp>
      <p:sp>
        <p:nvSpPr>
          <p:cNvPr id="4" name="Retângulo: Cantos Arredondados 3">
            <a:extLst>
              <a:ext uri="{FF2B5EF4-FFF2-40B4-BE49-F238E27FC236}">
                <a16:creationId xmlns:a16="http://schemas.microsoft.com/office/drawing/2014/main" id="{56E214CF-9AF7-85BF-2363-0F978F2D3029}"/>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19686A65-2BE1-36F9-E01D-ADDF20329CF3}"/>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UMA IGREJA OUSADA NO SEU TESTEMUNHO</a:t>
            </a:r>
          </a:p>
        </p:txBody>
      </p:sp>
      <p:sp>
        <p:nvSpPr>
          <p:cNvPr id="7" name="Retângulo: Cantos Arredondados 6">
            <a:extLst>
              <a:ext uri="{FF2B5EF4-FFF2-40B4-BE49-F238E27FC236}">
                <a16:creationId xmlns:a16="http://schemas.microsoft.com/office/drawing/2014/main" id="{E8CE1F77-E59B-AF91-1970-5A681A2FA416}"/>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4141F65B-7B67-ACF3-DF20-DD115535B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1F47CDF5-F726-14A8-6450-A8A4A860FA93}"/>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Ousadia para enfrentar oposição ao Evangelho.</a:t>
            </a:r>
            <a:r>
              <a:rPr lang="pt-BR" sz="1400" dirty="0">
                <a:solidFill>
                  <a:schemeClr val="bg2">
                    <a:lumMod val="75000"/>
                  </a:schemeClr>
                </a:solidFill>
                <a:latin typeface="Panton" panose="00000500000000000000" pitchFamily="2" charset="0"/>
              </a:rPr>
              <a:t> Os crentes oraram conscientes dos obstáculos que estavam enfrentando: “Olha para suas ameaças” (v.29). Já foi dito que uma igreja cheia do Espírito é uma igreja perseverante. Ela suporta a oposição e o...</a:t>
            </a:r>
          </a:p>
        </p:txBody>
      </p:sp>
      <p:sp>
        <p:nvSpPr>
          <p:cNvPr id="21" name="Título 15">
            <a:extLst>
              <a:ext uri="{FF2B5EF4-FFF2-40B4-BE49-F238E27FC236}">
                <a16:creationId xmlns:a16="http://schemas.microsoft.com/office/drawing/2014/main" id="{97169A42-CF84-5302-6D14-5E123581AAE6}"/>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UMA IGREJA OUSADA NO SEU TESTEMUNHO</a:t>
            </a:r>
          </a:p>
        </p:txBody>
      </p:sp>
      <p:sp>
        <p:nvSpPr>
          <p:cNvPr id="22" name="CaixaDeTexto 21">
            <a:extLst>
              <a:ext uri="{FF2B5EF4-FFF2-40B4-BE49-F238E27FC236}">
                <a16:creationId xmlns:a16="http://schemas.microsoft.com/office/drawing/2014/main" id="{643FFC38-C183-FEDF-45BD-481EA43835C9}"/>
              </a:ext>
            </a:extLst>
          </p:cNvPr>
          <p:cNvSpPr txBox="1"/>
          <p:nvPr/>
        </p:nvSpPr>
        <p:spPr>
          <a:xfrm>
            <a:off x="8599221" y="2459739"/>
            <a:ext cx="1615329" cy="3970318"/>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Ousadia na exposição da Palavra</a:t>
            </a:r>
            <a:r>
              <a:rPr lang="pt-BR" sz="1400" dirty="0">
                <a:solidFill>
                  <a:schemeClr val="bg2">
                    <a:lumMod val="75000"/>
                  </a:schemeClr>
                </a:solidFill>
                <a:latin typeface="Panton" panose="00000500000000000000" pitchFamily="2" charset="0"/>
              </a:rPr>
              <a:t>. As Escrituras dizem que, após a oração da igreja, “todos foram cheios do Espírito Santo e anunciavam com ousadia a palavra de Deus” (At 4.31). É interessante observarmos o uso da palavra “ousadia” nesse texto. Ela aparece, por exemplo, em Atos 4.13 ...</a:t>
            </a:r>
          </a:p>
        </p:txBody>
      </p:sp>
      <p:sp>
        <p:nvSpPr>
          <p:cNvPr id="20" name="CaixaDeTexto 19">
            <a:extLst>
              <a:ext uri="{FF2B5EF4-FFF2-40B4-BE49-F238E27FC236}">
                <a16:creationId xmlns:a16="http://schemas.microsoft.com/office/drawing/2014/main" id="{179036F4-DD39-3356-9E9B-8A22158F9610}"/>
              </a:ext>
            </a:extLst>
          </p:cNvPr>
          <p:cNvSpPr txBox="1"/>
          <p:nvPr/>
        </p:nvSpPr>
        <p:spPr>
          <a:xfrm>
            <a:off x="2423149" y="2459740"/>
            <a:ext cx="5694218" cy="3970318"/>
          </a:xfrm>
          <a:prstGeom prst="rect">
            <a:avLst/>
          </a:prstGeom>
          <a:noFill/>
        </p:spPr>
        <p:txBody>
          <a:bodyPr wrap="square" rtlCol="0">
            <a:spAutoFit/>
          </a:bodyPr>
          <a:lstStyle/>
          <a:p>
            <a:pPr algn="ctr"/>
            <a:r>
              <a:rPr lang="pt-BR" b="1" dirty="0">
                <a:latin typeface="Panton" panose="00000500000000000000" pitchFamily="2" charset="0"/>
                <a:ea typeface="Times New Roman" panose="02020603050405020304" pitchFamily="18" charset="0"/>
                <a:cs typeface="Times New Roman" panose="02020603050405020304" pitchFamily="18" charset="0"/>
              </a:rPr>
              <a:t>2 - Ousadia no exercício dos dons espirituais. </a:t>
            </a:r>
            <a:r>
              <a:rPr lang="pt-BR" dirty="0">
                <a:latin typeface="Panton" panose="00000500000000000000" pitchFamily="2" charset="0"/>
                <a:ea typeface="Times New Roman" panose="02020603050405020304" pitchFamily="18" charset="0"/>
                <a:cs typeface="Times New Roman" panose="02020603050405020304" pitchFamily="18" charset="0"/>
              </a:rPr>
              <a:t>O evangelista nos informa que, tendo eles orado, todos “foram cheios do Espírito Santo” (At 4.31). No ensino de Lucas (como em Paulo, cf. 1 Co 14.12; </a:t>
            </a:r>
            <a:r>
              <a:rPr lang="pt-BR" dirty="0" err="1">
                <a:latin typeface="Panton" panose="00000500000000000000" pitchFamily="2" charset="0"/>
                <a:ea typeface="Times New Roman" panose="02020603050405020304" pitchFamily="18" charset="0"/>
                <a:cs typeface="Times New Roman" panose="02020603050405020304" pitchFamily="18" charset="0"/>
              </a:rPr>
              <a:t>Ef</a:t>
            </a:r>
            <a:r>
              <a:rPr lang="pt-BR" dirty="0">
                <a:latin typeface="Panton" panose="00000500000000000000" pitchFamily="2" charset="0"/>
                <a:ea typeface="Times New Roman" panose="02020603050405020304" pitchFamily="18" charset="0"/>
                <a:cs typeface="Times New Roman" panose="02020603050405020304" pitchFamily="18" charset="0"/>
              </a:rPr>
              <a:t> 5.18), o enchimento do Espírito está diretamente relacionado à prática dos dons espirituais na igreja cristã. Não se trata, portanto, apenas do uso de uma frase de efeito. No livro de Atos dos Apóstolos, é o Espírito Santo quem dá o crescimento da Igreja e opera milagres extraordinários, não somente por meio dos apóstolos, mas também pelos demais cristãos. É a ação do Espírito de Deus entre eles que realiza essas obras (At 6.3,5; At 8.5-7; 13.9). Devemos, portanto, nos encher do Espírito Santo para que seus dons tragam edificação à Igreja.</a:t>
            </a:r>
          </a:p>
        </p:txBody>
      </p:sp>
      <p:pic>
        <p:nvPicPr>
          <p:cNvPr id="2" name="Imagem 1">
            <a:extLst>
              <a:ext uri="{FF2B5EF4-FFF2-40B4-BE49-F238E27FC236}">
                <a16:creationId xmlns:a16="http://schemas.microsoft.com/office/drawing/2014/main" id="{AC36E66E-6ED0-70C4-BCEB-E09A02EDC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71753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9B553-94AF-BDC5-FE3D-EDB0434EF599}"/>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6C57D0DC-9061-9EAC-B99A-A7B608D99FC7}"/>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DB6FB2B0-1FB7-45F2-040F-DAC49687C757}"/>
              </a:ext>
            </a:extLst>
          </p:cNvPr>
          <p:cNvSpPr>
            <a:spLocks noGrp="1"/>
          </p:cNvSpPr>
          <p:nvPr>
            <p:ph type="ctrTitle"/>
          </p:nvPr>
        </p:nvSpPr>
        <p:spPr>
          <a:xfrm>
            <a:off x="3907126" y="677772"/>
            <a:ext cx="6241677" cy="1447942"/>
          </a:xfrm>
        </p:spPr>
        <p:txBody>
          <a:bodyPr>
            <a:normAutofit/>
          </a:bodyPr>
          <a:lstStyle/>
          <a:p>
            <a:r>
              <a:rPr lang="pt-BR" sz="4000" cap="all" dirty="0">
                <a:solidFill>
                  <a:schemeClr val="accent2">
                    <a:lumMod val="75000"/>
                  </a:schemeClr>
                </a:solidFill>
                <a:latin typeface="Panton ExtraBold" panose="00000900000000000000" pitchFamily="50" charset="0"/>
              </a:rPr>
              <a:t>III - UMA IGREJA OUSADA NO SEU TESTEMUNHO</a:t>
            </a:r>
          </a:p>
        </p:txBody>
      </p:sp>
      <p:sp>
        <p:nvSpPr>
          <p:cNvPr id="4" name="Retângulo: Cantos Arredondados 3">
            <a:extLst>
              <a:ext uri="{FF2B5EF4-FFF2-40B4-BE49-F238E27FC236}">
                <a16:creationId xmlns:a16="http://schemas.microsoft.com/office/drawing/2014/main" id="{92EF2BCE-5828-3651-5853-38F5EF55CA0B}"/>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8F09BC28-C737-D65E-956B-73ED2AC660E4}"/>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UMA IGREJA OUSADA NO SEU TESTEMUNHO</a:t>
            </a:r>
          </a:p>
        </p:txBody>
      </p:sp>
      <p:sp>
        <p:nvSpPr>
          <p:cNvPr id="7" name="Retângulo: Cantos Arredondados 6">
            <a:extLst>
              <a:ext uri="{FF2B5EF4-FFF2-40B4-BE49-F238E27FC236}">
                <a16:creationId xmlns:a16="http://schemas.microsoft.com/office/drawing/2014/main" id="{A4F7C4C6-A3BC-793F-E09D-32F9611FE75A}"/>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5C7CDB8F-B9B8-9B4B-FA9A-93E1E6879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74B71F88-8379-8060-1718-81001DD19961}"/>
              </a:ext>
            </a:extLst>
          </p:cNvPr>
          <p:cNvSpPr txBox="1"/>
          <p:nvPr/>
        </p:nvSpPr>
        <p:spPr>
          <a:xfrm>
            <a:off x="291950" y="2459739"/>
            <a:ext cx="1623090" cy="3970318"/>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Ousadia para enfrentar oposição ao Evangelho.</a:t>
            </a:r>
            <a:r>
              <a:rPr lang="pt-BR" sz="1400" dirty="0">
                <a:solidFill>
                  <a:schemeClr val="bg2">
                    <a:lumMod val="75000"/>
                  </a:schemeClr>
                </a:solidFill>
                <a:latin typeface="Panton" panose="00000500000000000000" pitchFamily="2" charset="0"/>
              </a:rPr>
              <a:t> Os crentes oraram conscientes dos obstáculos que estavam enfrentando: “Olha para suas ameaças” (v.29). Já foi dito que uma igreja cheia do Espírito é uma igreja perseverante. Ela suporta a oposição e o...</a:t>
            </a:r>
          </a:p>
        </p:txBody>
      </p:sp>
      <p:sp>
        <p:nvSpPr>
          <p:cNvPr id="21" name="Título 15">
            <a:extLst>
              <a:ext uri="{FF2B5EF4-FFF2-40B4-BE49-F238E27FC236}">
                <a16:creationId xmlns:a16="http://schemas.microsoft.com/office/drawing/2014/main" id="{5DB9CAAE-A7C0-3F1D-5218-A32945F47DF7}"/>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UMA IGREJA OUSADA NO SEU TESTEMUNHO</a:t>
            </a:r>
          </a:p>
        </p:txBody>
      </p:sp>
      <p:sp>
        <p:nvSpPr>
          <p:cNvPr id="22" name="CaixaDeTexto 21">
            <a:extLst>
              <a:ext uri="{FF2B5EF4-FFF2-40B4-BE49-F238E27FC236}">
                <a16:creationId xmlns:a16="http://schemas.microsoft.com/office/drawing/2014/main" id="{54475803-C16E-0380-8761-22480921725E}"/>
              </a:ext>
            </a:extLst>
          </p:cNvPr>
          <p:cNvSpPr txBox="1"/>
          <p:nvPr/>
        </p:nvSpPr>
        <p:spPr>
          <a:xfrm>
            <a:off x="2088599" y="2475212"/>
            <a:ext cx="1655192" cy="4185761"/>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Ousadia no exercício dos dons espirituais. </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O evangelista nos informa que, tendo eles orado, todos “foram cheios do Espírito Santo” (At 4.31). No ensino de Lucas (como em Paulo, cf. 1 Co 14.12;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Ef</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5.18), o enchimento do Espírito está diretamente relacionado à prática dos dons espirituais na igreja cristã.</a:t>
            </a:r>
            <a:endParaRPr lang="pt-BR" sz="1400" dirty="0">
              <a:solidFill>
                <a:schemeClr val="bg2">
                  <a:lumMod val="75000"/>
                </a:schemeClr>
              </a:solidFill>
              <a:latin typeface="Panton" panose="00000500000000000000" pitchFamily="2" charset="0"/>
            </a:endParaRPr>
          </a:p>
        </p:txBody>
      </p:sp>
      <p:sp>
        <p:nvSpPr>
          <p:cNvPr id="20" name="CaixaDeTexto 19">
            <a:extLst>
              <a:ext uri="{FF2B5EF4-FFF2-40B4-BE49-F238E27FC236}">
                <a16:creationId xmlns:a16="http://schemas.microsoft.com/office/drawing/2014/main" id="{A8977F2E-BBF0-724B-F61F-83DABD00097E}"/>
              </a:ext>
            </a:extLst>
          </p:cNvPr>
          <p:cNvSpPr txBox="1"/>
          <p:nvPr/>
        </p:nvSpPr>
        <p:spPr>
          <a:xfrm>
            <a:off x="4219059" y="2459740"/>
            <a:ext cx="5694218" cy="4154984"/>
          </a:xfrm>
          <a:prstGeom prst="rect">
            <a:avLst/>
          </a:prstGeom>
          <a:noFill/>
        </p:spPr>
        <p:txBody>
          <a:bodyPr wrap="square" rtlCol="0">
            <a:spAutoFit/>
          </a:bodyPr>
          <a:lstStyle/>
          <a:p>
            <a:pPr algn="ctr"/>
            <a:r>
              <a:rPr lang="pt-BR" sz="2150" dirty="0">
                <a:latin typeface="Panton Bold" panose="00000800000000000000" pitchFamily="2" charset="0"/>
              </a:rPr>
              <a:t>3 - Ousadia na exposição da Palavra</a:t>
            </a:r>
            <a:r>
              <a:rPr lang="pt-BR" sz="2150" dirty="0">
                <a:latin typeface="Panton" panose="00000500000000000000" pitchFamily="2" charset="0"/>
              </a:rPr>
              <a:t>. As Escrituras dizem que, após a oração da igreja, “todos foram cheios do Espírito Santo e anunciavam com ousadia a palavra de Deus” (At 4.31). É interessante observarmos o uso da palavra “ousadia” nesse texto. Ela aparece, por exemplo, em Atos 4.13 para se referir à coragem de Pedro e João quando foram interrogados pelos anciãos e escribas. O cristão cheio do Espírito se torna corajoso em sua vida cristã. Ele prega a Palavra de Deus com poder.</a:t>
            </a:r>
            <a:endParaRPr lang="pt-BR" sz="2150" dirty="0">
              <a:solidFill>
                <a:schemeClr val="accent5">
                  <a:lumMod val="75000"/>
                </a:schemeClr>
              </a:solidFill>
              <a:latin typeface="Panton" panose="00000500000000000000" pitchFamily="2" charset="0"/>
            </a:endParaRPr>
          </a:p>
        </p:txBody>
      </p:sp>
      <p:pic>
        <p:nvPicPr>
          <p:cNvPr id="2" name="Imagem 1">
            <a:extLst>
              <a:ext uri="{FF2B5EF4-FFF2-40B4-BE49-F238E27FC236}">
                <a16:creationId xmlns:a16="http://schemas.microsoft.com/office/drawing/2014/main" id="{966570AC-D0FE-656D-AD66-BC24540D2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189447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CONCLUSÃO</a:t>
            </a:r>
          </a:p>
        </p:txBody>
      </p:sp>
      <p:sp>
        <p:nvSpPr>
          <p:cNvPr id="2" name="CaixaDeTexto 1">
            <a:extLst>
              <a:ext uri="{FF2B5EF4-FFF2-40B4-BE49-F238E27FC236}">
                <a16:creationId xmlns:a16="http://schemas.microsoft.com/office/drawing/2014/main" id="{D16AFCDD-05D7-887C-427F-3CD4823153EC}"/>
              </a:ext>
            </a:extLst>
          </p:cNvPr>
          <p:cNvSpPr txBox="1"/>
          <p:nvPr/>
        </p:nvSpPr>
        <p:spPr>
          <a:xfrm>
            <a:off x="1402689" y="2068957"/>
            <a:ext cx="8544875" cy="1015663"/>
          </a:xfrm>
          <a:prstGeom prst="rect">
            <a:avLst/>
          </a:prstGeom>
          <a:noFill/>
        </p:spPr>
        <p:txBody>
          <a:bodyPr wrap="square" rtlCol="0">
            <a:spAutoFit/>
          </a:bodyPr>
          <a:lstStyle/>
          <a:p>
            <a:r>
              <a:rPr lang="pt-BR" sz="2000" dirty="0">
                <a:latin typeface="Panton" panose="00000500000000000000" pitchFamily="2" charset="0"/>
              </a:rPr>
              <a:t>Nesta lição, vimos o que caracteriza, de fato, uma igreja pentecostal. Suas características se tornam visíveis e estão diretamente associadas à plenitude do Espírito Santo.</a:t>
            </a:r>
          </a:p>
        </p:txBody>
      </p:sp>
      <p:sp>
        <p:nvSpPr>
          <p:cNvPr id="3" name="Retângulo: Cantos Arredondados 2">
            <a:extLst>
              <a:ext uri="{FF2B5EF4-FFF2-40B4-BE49-F238E27FC236}">
                <a16:creationId xmlns:a16="http://schemas.microsoft.com/office/drawing/2014/main" id="{08F2990B-53CB-9AD2-9316-58662AFC4256}"/>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sp>
        <p:nvSpPr>
          <p:cNvPr id="5" name="CaixaDeTexto 4">
            <a:extLst>
              <a:ext uri="{FF2B5EF4-FFF2-40B4-BE49-F238E27FC236}">
                <a16:creationId xmlns:a16="http://schemas.microsoft.com/office/drawing/2014/main" id="{16D60B6C-4B6D-5CEC-C0A6-6250290C2191}"/>
              </a:ext>
            </a:extLst>
          </p:cNvPr>
          <p:cNvSpPr txBox="1"/>
          <p:nvPr/>
        </p:nvSpPr>
        <p:spPr>
          <a:xfrm>
            <a:off x="1402689" y="3165708"/>
            <a:ext cx="8544875" cy="1015663"/>
          </a:xfrm>
          <a:prstGeom prst="rect">
            <a:avLst/>
          </a:prstGeom>
          <a:noFill/>
        </p:spPr>
        <p:txBody>
          <a:bodyPr wrap="square" rtlCol="0">
            <a:spAutoFit/>
          </a:bodyPr>
          <a:lstStyle/>
          <a:p>
            <a:r>
              <a:rPr lang="pt-BR" sz="2000" dirty="0">
                <a:latin typeface="Panton" panose="00000500000000000000" pitchFamily="2" charset="0"/>
              </a:rPr>
              <a:t>A Primeira Igreja não foi perfeita, como o livro de Atos deixa bem claro. Contudo, suas limitações eram superadas por um viver diário sob a capacitação do Espírito Santo.</a:t>
            </a:r>
          </a:p>
        </p:txBody>
      </p:sp>
      <p:sp>
        <p:nvSpPr>
          <p:cNvPr id="6" name="Retângulo: Cantos Arredondados 5">
            <a:extLst>
              <a:ext uri="{FF2B5EF4-FFF2-40B4-BE49-F238E27FC236}">
                <a16:creationId xmlns:a16="http://schemas.microsoft.com/office/drawing/2014/main" id="{25003EFA-B31A-DCF1-577F-060C7AEB8E52}"/>
              </a:ext>
            </a:extLst>
          </p:cNvPr>
          <p:cNvSpPr/>
          <p:nvPr/>
        </p:nvSpPr>
        <p:spPr>
          <a:xfrm>
            <a:off x="89850" y="3165708"/>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pic>
        <p:nvPicPr>
          <p:cNvPr id="8" name="Imagem 7">
            <a:extLst>
              <a:ext uri="{FF2B5EF4-FFF2-40B4-BE49-F238E27FC236}">
                <a16:creationId xmlns:a16="http://schemas.microsoft.com/office/drawing/2014/main" id="{823D50FE-3E3A-70CC-3F40-42089ACE9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A6667046-7ADD-9366-40D3-5E4C7365DC0F}"/>
              </a:ext>
            </a:extLst>
          </p:cNvPr>
          <p:cNvSpPr txBox="1"/>
          <p:nvPr/>
        </p:nvSpPr>
        <p:spPr>
          <a:xfrm>
            <a:off x="1402689" y="4230405"/>
            <a:ext cx="8544875" cy="707886"/>
          </a:xfrm>
          <a:prstGeom prst="rect">
            <a:avLst/>
          </a:prstGeom>
          <a:noFill/>
        </p:spPr>
        <p:txBody>
          <a:bodyPr wrap="square" rtlCol="0">
            <a:spAutoFit/>
          </a:bodyPr>
          <a:lstStyle/>
          <a:p>
            <a:r>
              <a:rPr lang="pt-BR" sz="2000" dirty="0">
                <a:latin typeface="Panton" panose="00000500000000000000" pitchFamily="2" charset="0"/>
              </a:rPr>
              <a:t>Se queremos, de fato, ser uma igreja relevante, devemos nos deixar encher do Espírito Santo.</a:t>
            </a:r>
          </a:p>
        </p:txBody>
      </p:sp>
      <p:sp>
        <p:nvSpPr>
          <p:cNvPr id="7" name="Retângulo: Cantos Arredondados 6">
            <a:extLst>
              <a:ext uri="{FF2B5EF4-FFF2-40B4-BE49-F238E27FC236}">
                <a16:creationId xmlns:a16="http://schemas.microsoft.com/office/drawing/2014/main" id="{B07AA448-4A1E-3C19-EEBD-87A6E3F3EFFC}"/>
              </a:ext>
            </a:extLst>
          </p:cNvPr>
          <p:cNvSpPr/>
          <p:nvPr/>
        </p:nvSpPr>
        <p:spPr>
          <a:xfrm>
            <a:off x="89850" y="4230405"/>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559887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2246769"/>
          </a:xfrm>
          <a:prstGeom prst="rect">
            <a:avLst/>
          </a:prstGeom>
          <a:noFill/>
        </p:spPr>
        <p:txBody>
          <a:bodyPr wrap="square" rtlCol="0">
            <a:spAutoFit/>
          </a:bodyPr>
          <a:lstStyle/>
          <a:p>
            <a:pPr algn="ctr"/>
            <a:r>
              <a:rPr lang="pt-BR" sz="2800" dirty="0">
                <a:latin typeface="Panton Bold" panose="00000800000000000000" pitchFamily="2" charset="0"/>
              </a:rPr>
              <a:t>E, tendo orado, moveu-se o lugar em que estavam reunidos; e todos foram cheios do Espírito Santo e anunciavam com ousadia a palavra de Deus (At 4.31)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553200"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6864722" y="2569058"/>
            <a:ext cx="1552719" cy="2169825"/>
          </a:xfrm>
          <a:prstGeom prst="rect">
            <a:avLst/>
          </a:prstGeom>
          <a:noFill/>
        </p:spPr>
        <p:txBody>
          <a:bodyPr wrap="square" rtlCol="0">
            <a:spAutoFit/>
          </a:bodyPr>
          <a:lstStyle/>
          <a:p>
            <a:pPr algn="ctr"/>
            <a:r>
              <a:rPr lang="pt-BR" sz="1500" dirty="0">
                <a:solidFill>
                  <a:schemeClr val="bg1">
                    <a:lumMod val="65000"/>
                  </a:schemeClr>
                </a:solidFill>
                <a:latin typeface="Panton Bold" panose="00000800000000000000" pitchFamily="2" charset="0"/>
              </a:rPr>
              <a:t>Uma igreja cheia do Espírito Santo suporta aflições, ora com poder e ousa no testemunho cristão.</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671722"/>
          </a:xfrm>
          <a:prstGeom prst="rect">
            <a:avLst/>
          </a:prstGeom>
          <a:noFill/>
        </p:spPr>
        <p:txBody>
          <a:bodyPr wrap="square" rtlCol="0">
            <a:spAutoFit/>
          </a:bodyPr>
          <a:lstStyle/>
          <a:p>
            <a:pPr algn="ctr">
              <a:lnSpc>
                <a:spcPct val="107000"/>
              </a:lnSpc>
              <a:spcAft>
                <a:spcPts val="800"/>
              </a:spcAft>
            </a:pPr>
            <a:r>
              <a:rPr lang="pt-BR"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Atos 4.24-31</a:t>
            </a:r>
            <a:endParaRPr lang="pt-BR"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6391B468-BB11-8F7D-373B-C164D96AC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39925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015663"/>
          </a:xfrm>
          <a:prstGeom prst="rect">
            <a:avLst/>
          </a:prstGeom>
          <a:noFill/>
        </p:spPr>
        <p:txBody>
          <a:bodyPr wrap="square" rtlCol="0">
            <a:spAutoFit/>
          </a:bodyPr>
          <a:lstStyle/>
          <a:p>
            <a:r>
              <a:rPr lang="pt-BR" sz="2000" dirty="0">
                <a:latin typeface="Panton Bold" panose="00000800000000000000" pitchFamily="2" charset="0"/>
              </a:rPr>
              <a:t>Suportar provas e sofrimento é uma marca de que tipo de igreja? </a:t>
            </a:r>
          </a:p>
          <a:p>
            <a:r>
              <a:rPr lang="pt-BR" sz="2000" dirty="0">
                <a:latin typeface="Panton" panose="00000500000000000000" pitchFamily="2" charset="0"/>
              </a:rPr>
              <a:t>De uma igreja perseverante, que permanece firme na fé mesmo diante das adversidades.</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pic>
        <p:nvPicPr>
          <p:cNvPr id="2" name="Imagem 1">
            <a:extLst>
              <a:ext uri="{FF2B5EF4-FFF2-40B4-BE49-F238E27FC236}">
                <a16:creationId xmlns:a16="http://schemas.microsoft.com/office/drawing/2014/main" id="{4033CD10-3E04-B065-F3AC-0F6CFDF76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8945C80D-D5D3-4FF7-DD5B-F41FB65BAA9F}"/>
              </a:ext>
            </a:extLst>
          </p:cNvPr>
          <p:cNvSpPr txBox="1"/>
          <p:nvPr/>
        </p:nvSpPr>
        <p:spPr>
          <a:xfrm>
            <a:off x="1402689" y="3139639"/>
            <a:ext cx="8544875" cy="1323439"/>
          </a:xfrm>
          <a:prstGeom prst="rect">
            <a:avLst/>
          </a:prstGeom>
          <a:noFill/>
        </p:spPr>
        <p:txBody>
          <a:bodyPr wrap="square" rtlCol="0">
            <a:spAutoFit/>
          </a:bodyPr>
          <a:lstStyle/>
          <a:p>
            <a:r>
              <a:rPr lang="pt-BR" sz="2000" dirty="0">
                <a:latin typeface="Panton Bold" panose="00000800000000000000" pitchFamily="2" charset="0"/>
              </a:rPr>
              <a:t>Cite uma das marcas da igreja que perdeu ou está perdendo o poder do Espírito: </a:t>
            </a:r>
          </a:p>
          <a:p>
            <a:r>
              <a:rPr lang="pt-BR" sz="2000" dirty="0">
                <a:latin typeface="Panton" panose="00000500000000000000" pitchFamily="2" charset="0"/>
              </a:rPr>
              <a:t>Uma dessas marcas é a aceitação de princípios e práticas que afrontam as Escrituras.</a:t>
            </a:r>
          </a:p>
        </p:txBody>
      </p:sp>
      <p:sp>
        <p:nvSpPr>
          <p:cNvPr id="7" name="Retângulo: Cantos Arredondados 6">
            <a:extLst>
              <a:ext uri="{FF2B5EF4-FFF2-40B4-BE49-F238E27FC236}">
                <a16:creationId xmlns:a16="http://schemas.microsoft.com/office/drawing/2014/main" id="{37866B21-9474-95E5-E422-E9B3A64BB1A2}"/>
              </a:ext>
            </a:extLst>
          </p:cNvPr>
          <p:cNvSpPr/>
          <p:nvPr/>
        </p:nvSpPr>
        <p:spPr>
          <a:xfrm>
            <a:off x="89850" y="3139639"/>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sp>
        <p:nvSpPr>
          <p:cNvPr id="9" name="CaixaDeTexto 8">
            <a:extLst>
              <a:ext uri="{FF2B5EF4-FFF2-40B4-BE49-F238E27FC236}">
                <a16:creationId xmlns:a16="http://schemas.microsoft.com/office/drawing/2014/main" id="{23107A65-9F90-4B98-1E10-2299851B824C}"/>
              </a:ext>
            </a:extLst>
          </p:cNvPr>
          <p:cNvSpPr txBox="1"/>
          <p:nvPr/>
        </p:nvSpPr>
        <p:spPr>
          <a:xfrm>
            <a:off x="1408137" y="4506944"/>
            <a:ext cx="8544875" cy="1015663"/>
          </a:xfrm>
          <a:prstGeom prst="rect">
            <a:avLst/>
          </a:prstGeom>
          <a:noFill/>
        </p:spPr>
        <p:txBody>
          <a:bodyPr wrap="square" rtlCol="0">
            <a:spAutoFit/>
          </a:bodyPr>
          <a:lstStyle/>
          <a:p>
            <a:r>
              <a:rPr lang="pt-BR" sz="2000" dirty="0">
                <a:latin typeface="Panton Bold" panose="00000800000000000000" pitchFamily="2" charset="0"/>
              </a:rPr>
              <a:t>O que podemos observar em Atos 4.24-30? </a:t>
            </a:r>
          </a:p>
          <a:p>
            <a:r>
              <a:rPr lang="pt-BR" sz="2000" dirty="0">
                <a:latin typeface="Panton" panose="00000500000000000000" pitchFamily="2" charset="0"/>
              </a:rPr>
              <a:t>A igreja reunida clamando para que Deus seja glorificado por meio de um evangelismo de poder.</a:t>
            </a:r>
          </a:p>
        </p:txBody>
      </p:sp>
      <p:sp>
        <p:nvSpPr>
          <p:cNvPr id="10" name="Retângulo: Cantos Arredondados 9">
            <a:extLst>
              <a:ext uri="{FF2B5EF4-FFF2-40B4-BE49-F238E27FC236}">
                <a16:creationId xmlns:a16="http://schemas.microsoft.com/office/drawing/2014/main" id="{478CE0A0-344A-7011-29EB-7850EA957E77}"/>
              </a:ext>
            </a:extLst>
          </p:cNvPr>
          <p:cNvSpPr/>
          <p:nvPr/>
        </p:nvSpPr>
        <p:spPr>
          <a:xfrm>
            <a:off x="95298" y="4506944"/>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2447738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P spid="7" grpId="0" animBg="1"/>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015663"/>
          </a:xfrm>
          <a:prstGeom prst="rect">
            <a:avLst/>
          </a:prstGeom>
          <a:noFill/>
        </p:spPr>
        <p:txBody>
          <a:bodyPr wrap="square" rtlCol="0">
            <a:spAutoFit/>
          </a:bodyPr>
          <a:lstStyle/>
          <a:p>
            <a:r>
              <a:rPr lang="pt-BR" sz="2000" dirty="0">
                <a:latin typeface="Panton Bold" panose="00000800000000000000" pitchFamily="2" charset="0"/>
              </a:rPr>
              <a:t>No ensino de Lucas, de acordo com a lição, a que o enchimento do Espírito está relacionado?</a:t>
            </a:r>
          </a:p>
          <a:p>
            <a:r>
              <a:rPr lang="pt-BR" sz="2000" dirty="0">
                <a:latin typeface="Panton" panose="00000500000000000000" pitchFamily="2" charset="0"/>
              </a:rPr>
              <a:t>Está relacionado à prática dos dons espirituais na igreja cristã.</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04</a:t>
            </a:r>
          </a:p>
        </p:txBody>
      </p:sp>
      <p:sp>
        <p:nvSpPr>
          <p:cNvPr id="3" name="CaixaDeTexto 2">
            <a:extLst>
              <a:ext uri="{FF2B5EF4-FFF2-40B4-BE49-F238E27FC236}">
                <a16:creationId xmlns:a16="http://schemas.microsoft.com/office/drawing/2014/main" id="{848E5624-C2FA-0ADA-7661-FCEA559A68B9}"/>
              </a:ext>
            </a:extLst>
          </p:cNvPr>
          <p:cNvSpPr txBox="1"/>
          <p:nvPr/>
        </p:nvSpPr>
        <p:spPr>
          <a:xfrm>
            <a:off x="1428089" y="3194600"/>
            <a:ext cx="8544875" cy="1015663"/>
          </a:xfrm>
          <a:prstGeom prst="rect">
            <a:avLst/>
          </a:prstGeom>
          <a:noFill/>
        </p:spPr>
        <p:txBody>
          <a:bodyPr wrap="square" rtlCol="0">
            <a:spAutoFit/>
          </a:bodyPr>
          <a:lstStyle/>
          <a:p>
            <a:r>
              <a:rPr lang="pt-BR" sz="2000" dirty="0">
                <a:latin typeface="Panton Bold" panose="00000800000000000000" pitchFamily="2" charset="0"/>
              </a:rPr>
              <a:t>A palavra “ousadia” se refere a quê em relação a Pedro e João?</a:t>
            </a:r>
          </a:p>
          <a:p>
            <a:r>
              <a:rPr lang="pt-BR" sz="2000" dirty="0">
                <a:latin typeface="Panton" panose="00000500000000000000" pitchFamily="2" charset="0"/>
              </a:rPr>
              <a:t>Refere-se à coragem de Pedro e João quando foram interrogados pelos anciãos e escribas.</a:t>
            </a:r>
          </a:p>
        </p:txBody>
      </p:sp>
      <p:sp>
        <p:nvSpPr>
          <p:cNvPr id="8" name="Retângulo: Cantos Arredondados 7">
            <a:extLst>
              <a:ext uri="{FF2B5EF4-FFF2-40B4-BE49-F238E27FC236}">
                <a16:creationId xmlns:a16="http://schemas.microsoft.com/office/drawing/2014/main" id="{115D6FEC-1328-9EB1-DBD9-78C71F938D0E}"/>
              </a:ext>
            </a:extLst>
          </p:cNvPr>
          <p:cNvSpPr/>
          <p:nvPr/>
        </p:nvSpPr>
        <p:spPr>
          <a:xfrm>
            <a:off x="115250" y="3194600"/>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05</a:t>
            </a:r>
          </a:p>
        </p:txBody>
      </p:sp>
      <p:pic>
        <p:nvPicPr>
          <p:cNvPr id="2" name="Imagem 1">
            <a:extLst>
              <a:ext uri="{FF2B5EF4-FFF2-40B4-BE49-F238E27FC236}">
                <a16:creationId xmlns:a16="http://schemas.microsoft.com/office/drawing/2014/main" id="{7DE799BF-6A62-5C2F-95EE-17AD9E80C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446503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17859" y="2459740"/>
            <a:ext cx="1650425" cy="3046988"/>
          </a:xfrm>
          <a:prstGeom prst="rect">
            <a:avLst/>
          </a:prstGeom>
          <a:noFill/>
        </p:spPr>
        <p:txBody>
          <a:bodyPr wrap="square" rtlCol="0">
            <a:spAutoFit/>
          </a:bodyPr>
          <a:lstStyle/>
          <a:p>
            <a:pPr algn="ctr"/>
            <a:r>
              <a:rPr lang="pt-BR" sz="1600" dirty="0">
                <a:solidFill>
                  <a:schemeClr val="bg1">
                    <a:lumMod val="65000"/>
                  </a:schemeClr>
                </a:solidFill>
                <a:latin typeface="Panton Bold" panose="00000800000000000000" pitchFamily="2" charset="0"/>
              </a:rPr>
              <a:t>E, tendo orado, moveu-se o lugar em que estavam reunidos; e todos foram cheios do Espírito Santo e anunciavam com ousadia a palavra de Deus (At 4.31)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1909163" cy="1447942"/>
          </a:xfrm>
        </p:spPr>
        <p:txBody>
          <a:bodyPr>
            <a:normAutofit/>
          </a:bodyPr>
          <a:lstStyle/>
          <a:p>
            <a:r>
              <a:rPr lang="pt-BR" sz="2400" dirty="0">
                <a:solidFill>
                  <a:schemeClr val="accent2">
                    <a:lumMod val="40000"/>
                    <a:lumOff val="60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380217" y="457200"/>
            <a:ext cx="6071425"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380218" y="740953"/>
            <a:ext cx="6234546"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2532209" y="2569058"/>
            <a:ext cx="5813506" cy="1384995"/>
          </a:xfrm>
          <a:prstGeom prst="rect">
            <a:avLst/>
          </a:prstGeom>
          <a:noFill/>
        </p:spPr>
        <p:txBody>
          <a:bodyPr wrap="square" rtlCol="0">
            <a:spAutoFit/>
          </a:bodyPr>
          <a:lstStyle/>
          <a:p>
            <a:pPr algn="ctr"/>
            <a:r>
              <a:rPr lang="pt-BR" sz="2800" dirty="0">
                <a:latin typeface="Panton Bold" panose="00000800000000000000" pitchFamily="2" charset="0"/>
              </a:rPr>
              <a:t>Uma igreja cheia do Espírito Santo suporta aflições, ora com poder e ousa no testemunho cristão.</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671722"/>
          </a:xfrm>
          <a:prstGeom prst="rect">
            <a:avLst/>
          </a:prstGeom>
          <a:noFill/>
        </p:spPr>
        <p:txBody>
          <a:bodyPr wrap="square" rtlCol="0">
            <a:spAutoFit/>
          </a:bodyPr>
          <a:lstStyle/>
          <a:p>
            <a:pPr algn="ctr">
              <a:lnSpc>
                <a:spcPct val="107000"/>
              </a:lnSpc>
              <a:spcAft>
                <a:spcPts val="800"/>
              </a:spcAft>
            </a:pPr>
            <a:r>
              <a:rPr lang="pt-BR"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Atos 4.24-31</a:t>
            </a:r>
            <a:endParaRPr lang="pt-BR"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56391723-6F1A-6A39-F8E5-14C7672E3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95" y="1835574"/>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8B020EF5-966F-1D64-2E21-6A6F2249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587091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391736" y="2459740"/>
            <a:ext cx="1676548" cy="4031873"/>
          </a:xfrm>
          <a:prstGeom prst="rect">
            <a:avLst/>
          </a:prstGeom>
          <a:noFill/>
        </p:spPr>
        <p:txBody>
          <a:bodyPr wrap="square" rtlCol="0">
            <a:spAutoFit/>
          </a:bodyPr>
          <a:lstStyle/>
          <a:p>
            <a:pPr algn="ctr"/>
            <a:r>
              <a:rPr lang="pt-BR" sz="1600" dirty="0">
                <a:solidFill>
                  <a:schemeClr val="bg1">
                    <a:lumMod val="65000"/>
                  </a:schemeClr>
                </a:solidFill>
                <a:latin typeface="Panton Bold" panose="00000800000000000000" pitchFamily="2" charset="0"/>
              </a:rPr>
              <a:t>E, quando Pedro viu isto, disse ao povo: Varões israelitas, por que vos maravilhais disto? Ou, por que olhais tanto para nós, como se por nossa própria virtude ou santidade fizéssemos andar este homem? (Atos 3:12)</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4136582" y="457200"/>
            <a:ext cx="6093061"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4202744" y="740953"/>
            <a:ext cx="602690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4455886" y="2569058"/>
            <a:ext cx="5500914" cy="830997"/>
          </a:xfrm>
          <a:prstGeom prst="rect">
            <a:avLst/>
          </a:prstGeom>
          <a:noFill/>
        </p:spPr>
        <p:txBody>
          <a:bodyPr wrap="square" rtlCol="0">
            <a:spAutoFit/>
          </a:bodyPr>
          <a:lstStyle/>
          <a:p>
            <a:pPr algn="ctr"/>
            <a:r>
              <a:rPr lang="pt-BR" sz="4800" dirty="0">
                <a:latin typeface="Panton Bold" panose="00000800000000000000" pitchFamily="2" charset="0"/>
              </a:rPr>
              <a:t>Atos 4.24-31</a:t>
            </a:r>
          </a:p>
        </p:txBody>
      </p:sp>
      <p:sp>
        <p:nvSpPr>
          <p:cNvPr id="12" name="Retângulo: Cantos Arredondados 11">
            <a:extLst>
              <a:ext uri="{FF2B5EF4-FFF2-40B4-BE49-F238E27FC236}">
                <a16:creationId xmlns:a16="http://schemas.microsoft.com/office/drawing/2014/main" id="{32276D9F-3954-2639-2161-C2512719D8AE}"/>
              </a:ext>
            </a:extLst>
          </p:cNvPr>
          <p:cNvSpPr/>
          <p:nvPr/>
        </p:nvSpPr>
        <p:spPr>
          <a:xfrm>
            <a:off x="235409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5">
            <a:extLst>
              <a:ext uri="{FF2B5EF4-FFF2-40B4-BE49-F238E27FC236}">
                <a16:creationId xmlns:a16="http://schemas.microsoft.com/office/drawing/2014/main" id="{2950A969-E9E8-C987-2232-16D99A2F9E64}"/>
              </a:ext>
            </a:extLst>
          </p:cNvPr>
          <p:cNvSpPr txBox="1">
            <a:spLocks/>
          </p:cNvSpPr>
          <p:nvPr/>
        </p:nvSpPr>
        <p:spPr>
          <a:xfrm>
            <a:off x="2104732"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15" name="CaixaDeTexto 14">
            <a:extLst>
              <a:ext uri="{FF2B5EF4-FFF2-40B4-BE49-F238E27FC236}">
                <a16:creationId xmlns:a16="http://schemas.microsoft.com/office/drawing/2014/main" id="{656F61CB-3CF3-29B4-D336-094992C51700}"/>
              </a:ext>
            </a:extLst>
          </p:cNvPr>
          <p:cNvSpPr txBox="1"/>
          <p:nvPr/>
        </p:nvSpPr>
        <p:spPr>
          <a:xfrm>
            <a:off x="2416254" y="2569058"/>
            <a:ext cx="1586919" cy="1815882"/>
          </a:xfrm>
          <a:prstGeom prst="rect">
            <a:avLst/>
          </a:prstGeom>
          <a:noFill/>
        </p:spPr>
        <p:txBody>
          <a:bodyPr wrap="square" rtlCol="0">
            <a:spAutoFit/>
          </a:bodyPr>
          <a:lstStyle/>
          <a:p>
            <a:pPr algn="ctr"/>
            <a:r>
              <a:rPr lang="pt-BR" sz="1600" dirty="0">
                <a:solidFill>
                  <a:schemeClr val="bg1">
                    <a:lumMod val="65000"/>
                  </a:schemeClr>
                </a:solidFill>
                <a:latin typeface="Panton Bold" panose="00000800000000000000" pitchFamily="2" charset="0"/>
              </a:rPr>
              <a:t>A verdadeira pregação bíblica consiste em dar testemunho de Cristo no poder do Espírito</a:t>
            </a:r>
          </a:p>
        </p:txBody>
      </p:sp>
      <p:pic>
        <p:nvPicPr>
          <p:cNvPr id="2052" name="Picture 4">
            <a:extLst>
              <a:ext uri="{FF2B5EF4-FFF2-40B4-BE49-F238E27FC236}">
                <a16:creationId xmlns:a16="http://schemas.microsoft.com/office/drawing/2014/main" id="{F7BCB1C0-9541-155C-33AA-144BF2F27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514" y="1777004"/>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5">
            <a:extLst>
              <a:ext uri="{FF2B5EF4-FFF2-40B4-BE49-F238E27FC236}">
                <a16:creationId xmlns:a16="http://schemas.microsoft.com/office/drawing/2014/main" id="{5054B53F-E311-A32F-9F47-8B7FC9071E44}"/>
              </a:ext>
            </a:extLst>
          </p:cNvPr>
          <p:cNvSpPr txBox="1">
            <a:spLocks/>
          </p:cNvSpPr>
          <p:nvPr/>
        </p:nvSpPr>
        <p:spPr>
          <a:xfrm>
            <a:off x="311523" y="663917"/>
            <a:ext cx="1909163" cy="14479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TEXTO ÁUREO</a:t>
            </a:r>
          </a:p>
        </p:txBody>
      </p:sp>
      <p:pic>
        <p:nvPicPr>
          <p:cNvPr id="2" name="Imagem 1">
            <a:extLst>
              <a:ext uri="{FF2B5EF4-FFF2-40B4-BE49-F238E27FC236}">
                <a16:creationId xmlns:a16="http://schemas.microsoft.com/office/drawing/2014/main" id="{83E5A1D0-63E6-B83E-A2D5-2E739D66E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148114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2203-8B1A-A63A-A41A-D5E1B7CC4C32}"/>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77C0D135-D97F-0126-63D7-54A4BCD2C26A}"/>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0C8AA857-15E8-D0E9-59E6-480ADA11B96F}"/>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5CCCA08F-2ADE-DD6D-6DE0-17CBE0A237BD}"/>
              </a:ext>
            </a:extLst>
          </p:cNvPr>
          <p:cNvSpPr txBox="1"/>
          <p:nvPr/>
        </p:nvSpPr>
        <p:spPr>
          <a:xfrm>
            <a:off x="612978" y="2040692"/>
            <a:ext cx="9697669" cy="4154984"/>
          </a:xfrm>
          <a:prstGeom prst="rect">
            <a:avLst/>
          </a:prstGeom>
          <a:noFill/>
        </p:spPr>
        <p:txBody>
          <a:bodyPr wrap="square" rtlCol="0">
            <a:spAutoFit/>
          </a:bodyPr>
          <a:lstStyle/>
          <a:p>
            <a:r>
              <a:rPr lang="pt-BR" sz="2200" dirty="0">
                <a:latin typeface="Panton Bold" panose="00000800000000000000" pitchFamily="2" charset="0"/>
              </a:rPr>
              <a:t>Atos 4.24-31</a:t>
            </a:r>
          </a:p>
          <a:p>
            <a:r>
              <a:rPr lang="pt-BR" sz="2200" dirty="0">
                <a:latin typeface="Panton" panose="00000500000000000000" pitchFamily="2" charset="0"/>
              </a:rPr>
              <a:t>24 - E, ouvindo eles isto, unânimes levantaram a voz a Deus, e disseram: Senhor, tu és o Deus que fizeste o céu, e a terra, e o mar e tudo o que neles há;</a:t>
            </a:r>
          </a:p>
          <a:p>
            <a:r>
              <a:rPr lang="pt-BR" sz="2200" dirty="0">
                <a:latin typeface="Panton" panose="00000500000000000000" pitchFamily="2" charset="0"/>
              </a:rPr>
              <a:t>25 - Que disseste pela boca de Davi, teu servo: Porque bramaram os gentios, e os povos pensaram coisas vãs?</a:t>
            </a:r>
          </a:p>
          <a:p>
            <a:r>
              <a:rPr lang="pt-BR" sz="2200" dirty="0">
                <a:latin typeface="Panton" panose="00000500000000000000" pitchFamily="2" charset="0"/>
              </a:rPr>
              <a:t>26 - Levantaram-se os reis da terra, E os príncipes se ajuntaram à uma, contra a Senhor e contra o seu Ungido.</a:t>
            </a:r>
          </a:p>
          <a:p>
            <a:r>
              <a:rPr lang="pt-BR" sz="2200" dirty="0">
                <a:latin typeface="Panton" panose="00000500000000000000" pitchFamily="2" charset="0"/>
              </a:rPr>
              <a:t>27 - Porque verdadeiramente contra o teu santo Filho Jesus, que tu ungiste, se ajuntaram, não só Herodes, mas Pôncio Pilatos, com os gentios e os povos de Israel;</a:t>
            </a:r>
          </a:p>
          <a:p>
            <a:r>
              <a:rPr lang="pt-BR" sz="2200" dirty="0">
                <a:latin typeface="Panton" panose="00000500000000000000" pitchFamily="2" charset="0"/>
              </a:rPr>
              <a:t>28 - Para fazerem tudo o que a tua mão e o teu conselho tinham anteriormente determinado que se havia de fazer.</a:t>
            </a:r>
          </a:p>
        </p:txBody>
      </p:sp>
      <p:pic>
        <p:nvPicPr>
          <p:cNvPr id="2" name="Imagem 1">
            <a:extLst>
              <a:ext uri="{FF2B5EF4-FFF2-40B4-BE49-F238E27FC236}">
                <a16:creationId xmlns:a16="http://schemas.microsoft.com/office/drawing/2014/main" id="{246A31B2-43DF-5C3B-EBB4-64BE8817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05315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E0516-4020-8326-BF42-570FD20B2EDF}"/>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08FA3D41-4DE7-6DF5-0C21-B04B5F283259}"/>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696AACEB-C076-84BB-36B6-29AB18F3E71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681C6298-B116-0150-DADB-865A2EEDD70B}"/>
              </a:ext>
            </a:extLst>
          </p:cNvPr>
          <p:cNvSpPr txBox="1"/>
          <p:nvPr/>
        </p:nvSpPr>
        <p:spPr>
          <a:xfrm>
            <a:off x="612979" y="2040692"/>
            <a:ext cx="9603076" cy="2462213"/>
          </a:xfrm>
          <a:prstGeom prst="rect">
            <a:avLst/>
          </a:prstGeom>
          <a:noFill/>
        </p:spPr>
        <p:txBody>
          <a:bodyPr wrap="square" rtlCol="0">
            <a:spAutoFit/>
          </a:bodyPr>
          <a:lstStyle/>
          <a:p>
            <a:r>
              <a:rPr lang="pt-BR" sz="2200" dirty="0">
                <a:latin typeface="Panton Bold" panose="00000800000000000000" pitchFamily="2" charset="0"/>
              </a:rPr>
              <a:t>Atos 4.24-31</a:t>
            </a:r>
          </a:p>
          <a:p>
            <a:r>
              <a:rPr lang="pt-BR" sz="2200" dirty="0">
                <a:latin typeface="Panton" panose="00000500000000000000" pitchFamily="2" charset="0"/>
              </a:rPr>
              <a:t>29 - Agora, pois, ó Senhor, olha para os suas ameaças, e concede aos teus servos que falem com toda a ousadia a tua palavra;</a:t>
            </a:r>
          </a:p>
          <a:p>
            <a:r>
              <a:rPr lang="pt-BR" sz="2200" dirty="0">
                <a:latin typeface="Panton" panose="00000500000000000000" pitchFamily="2" charset="0"/>
              </a:rPr>
              <a:t>30 - Enquanto estendes a tua mão para curar, e para que se façam sinais e prodígios pelo nome de teu santo Filho Jesus.</a:t>
            </a:r>
          </a:p>
          <a:p>
            <a:r>
              <a:rPr lang="pt-BR" sz="2200" dirty="0">
                <a:latin typeface="Panton" panose="00000500000000000000" pitchFamily="2" charset="0"/>
              </a:rPr>
              <a:t>31 - E, tendo orado, moveu-se o lugar em que estavam reunidos; e todos foram cheios do Espírito Santo, e anunciavam com ousadia a palavra de Deus.</a:t>
            </a:r>
          </a:p>
        </p:txBody>
      </p:sp>
      <p:pic>
        <p:nvPicPr>
          <p:cNvPr id="2" name="Imagem 1">
            <a:extLst>
              <a:ext uri="{FF2B5EF4-FFF2-40B4-BE49-F238E27FC236}">
                <a16:creationId xmlns:a16="http://schemas.microsoft.com/office/drawing/2014/main" id="{04431F79-4ECD-708B-033F-9E5C55839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174377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200409"/>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OBJETIVOS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300180" y="3666277"/>
            <a:ext cx="3214689" cy="2123658"/>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Identificar as características de uma igreja cheia do Espírito Santo, destacando sua perseverança em meio às provações</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69"/>
            <a:ext cx="3214690" cy="4186327"/>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681904" y="3659182"/>
            <a:ext cx="3214690" cy="1107996"/>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Analisar a importância da oração com poder na vida da igreja</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70"/>
            <a:ext cx="3214690" cy="4186326"/>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092932" y="3659182"/>
            <a:ext cx="3214690" cy="1446550"/>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Demonstrar como a ousadia espiritual fortalece a pregação do Evangelho</a:t>
            </a:r>
          </a:p>
        </p:txBody>
      </p:sp>
      <p:pic>
        <p:nvPicPr>
          <p:cNvPr id="2" name="Imagem 1">
            <a:extLst>
              <a:ext uri="{FF2B5EF4-FFF2-40B4-BE49-F238E27FC236}">
                <a16:creationId xmlns:a16="http://schemas.microsoft.com/office/drawing/2014/main" id="{DA32A155-2BE8-1853-8AE6-8086D73A4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2151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24770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RESUMO DOS PONTOS E SUBPONTOS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300180" y="3666277"/>
            <a:ext cx="3214689" cy="1515800"/>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 - UMA IGREJA PERSEVERANTE</a:t>
            </a:r>
          </a:p>
          <a:p>
            <a:pPr algn="ctr"/>
            <a:r>
              <a:rPr lang="pt-BR" sz="1850" dirty="0">
                <a:solidFill>
                  <a:schemeClr val="accent2">
                    <a:lumMod val="75000"/>
                  </a:schemeClr>
                </a:solidFill>
                <a:latin typeface="Panton Bold" panose="00000800000000000000" pitchFamily="2" charset="0"/>
              </a:rPr>
              <a:t>1) Suporta o sofrimento</a:t>
            </a:r>
          </a:p>
          <a:p>
            <a:pPr algn="ctr"/>
            <a:r>
              <a:rPr lang="pt-BR" sz="1850" dirty="0">
                <a:solidFill>
                  <a:schemeClr val="accent2">
                    <a:lumMod val="75000"/>
                  </a:schemeClr>
                </a:solidFill>
                <a:latin typeface="Panton Bold" panose="00000800000000000000" pitchFamily="2" charset="0"/>
              </a:rPr>
              <a:t>2) Não negocia seus valores</a:t>
            </a:r>
          </a:p>
          <a:p>
            <a:pPr algn="ctr"/>
            <a:r>
              <a:rPr lang="pt-BR" sz="1850" dirty="0">
                <a:solidFill>
                  <a:schemeClr val="accent2">
                    <a:lumMod val="75000"/>
                  </a:schemeClr>
                </a:solidFill>
                <a:latin typeface="Panton Bold" panose="00000800000000000000" pitchFamily="2" charset="0"/>
              </a:rPr>
              <a:t>3) Está convicta de sua fé</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70"/>
            <a:ext cx="3214690" cy="4247706"/>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681904" y="3659182"/>
            <a:ext cx="3214690" cy="1800493"/>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 - UMA IGREJA QUE ORA COM PODER</a:t>
            </a:r>
          </a:p>
          <a:p>
            <a:pPr algn="ctr"/>
            <a:r>
              <a:rPr lang="pt-BR" sz="1850" dirty="0">
                <a:solidFill>
                  <a:schemeClr val="accent2">
                    <a:lumMod val="75000"/>
                  </a:schemeClr>
                </a:solidFill>
                <a:latin typeface="Panton Bold" panose="00000800000000000000" pitchFamily="2" charset="0"/>
              </a:rPr>
              <a:t>1) Orando com propósito</a:t>
            </a:r>
          </a:p>
          <a:p>
            <a:pPr algn="ctr"/>
            <a:r>
              <a:rPr lang="pt-BR" sz="1850" dirty="0">
                <a:solidFill>
                  <a:schemeClr val="accent2">
                    <a:lumMod val="75000"/>
                  </a:schemeClr>
                </a:solidFill>
                <a:latin typeface="Panton Bold" panose="00000800000000000000" pitchFamily="2" charset="0"/>
              </a:rPr>
              <a:t>2) Orando em unidade</a:t>
            </a:r>
          </a:p>
          <a:p>
            <a:pPr algn="ctr"/>
            <a:r>
              <a:rPr lang="pt-BR" sz="1850" dirty="0">
                <a:solidFill>
                  <a:schemeClr val="accent2">
                    <a:lumMod val="75000"/>
                  </a:schemeClr>
                </a:solidFill>
                <a:latin typeface="Panton Bold" panose="00000800000000000000" pitchFamily="2" charset="0"/>
              </a:rPr>
              <a:t>3) Orando fundamentada na Palavra de Deus</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24770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092932" y="3659182"/>
            <a:ext cx="3214690" cy="2369880"/>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III - UMA IGREJA OUSADA NO SEU TESTEMUNHO</a:t>
            </a:r>
          </a:p>
          <a:p>
            <a:pPr algn="ctr"/>
            <a:r>
              <a:rPr lang="pt-BR" sz="1850" dirty="0">
                <a:solidFill>
                  <a:schemeClr val="accent2">
                    <a:lumMod val="75000"/>
                  </a:schemeClr>
                </a:solidFill>
                <a:latin typeface="Panton Bold" panose="00000800000000000000" pitchFamily="2" charset="0"/>
              </a:rPr>
              <a:t>1) Ousadia para enfrentar oposição ao Evangelho</a:t>
            </a:r>
          </a:p>
          <a:p>
            <a:pPr algn="ctr"/>
            <a:r>
              <a:rPr lang="pt-BR" sz="1850" dirty="0">
                <a:solidFill>
                  <a:schemeClr val="accent2">
                    <a:lumMod val="75000"/>
                  </a:schemeClr>
                </a:solidFill>
                <a:latin typeface="Panton Bold" panose="00000800000000000000" pitchFamily="2" charset="0"/>
              </a:rPr>
              <a:t>2) Ousadia no exercício dos dons espirituais</a:t>
            </a:r>
          </a:p>
          <a:p>
            <a:pPr algn="ctr"/>
            <a:r>
              <a:rPr lang="pt-BR" sz="1850" dirty="0">
                <a:solidFill>
                  <a:schemeClr val="accent2">
                    <a:lumMod val="75000"/>
                  </a:schemeClr>
                </a:solidFill>
                <a:latin typeface="Panton Bold" panose="00000800000000000000" pitchFamily="2" charset="0"/>
              </a:rPr>
              <a:t>3) Ousadia na exposição da Palavra</a:t>
            </a:r>
          </a:p>
        </p:txBody>
      </p:sp>
      <p:pic>
        <p:nvPicPr>
          <p:cNvPr id="2" name="Imagem 1">
            <a:extLst>
              <a:ext uri="{FF2B5EF4-FFF2-40B4-BE49-F238E27FC236}">
                <a16:creationId xmlns:a16="http://schemas.microsoft.com/office/drawing/2014/main" id="{04071F01-03B8-94E9-CAEF-52A9F6076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321984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4218-7592-1094-076E-8A9E183D6D90}"/>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CEC81A6F-77DF-E76C-061F-F605B2BB2CD8}"/>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33007BE-7871-7E0C-6082-DB677675D39C}"/>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INTRODUÇÃO</a:t>
            </a:r>
          </a:p>
        </p:txBody>
      </p:sp>
      <p:sp>
        <p:nvSpPr>
          <p:cNvPr id="5" name="CaixaDeTexto 4">
            <a:extLst>
              <a:ext uri="{FF2B5EF4-FFF2-40B4-BE49-F238E27FC236}">
                <a16:creationId xmlns:a16="http://schemas.microsoft.com/office/drawing/2014/main" id="{9DD62FD4-C014-18CD-E70C-F2F61101B6CA}"/>
              </a:ext>
            </a:extLst>
          </p:cNvPr>
          <p:cNvSpPr txBox="1"/>
          <p:nvPr/>
        </p:nvSpPr>
        <p:spPr>
          <a:xfrm>
            <a:off x="612979" y="2040692"/>
            <a:ext cx="7544049" cy="4478149"/>
          </a:xfrm>
          <a:prstGeom prst="rect">
            <a:avLst/>
          </a:prstGeom>
          <a:noFill/>
        </p:spPr>
        <p:txBody>
          <a:bodyPr wrap="square" rtlCol="0">
            <a:spAutoFit/>
          </a:bodyPr>
          <a:lstStyle/>
          <a:p>
            <a:pPr algn="ctr"/>
            <a:r>
              <a:rPr lang="pt-BR" sz="1850" dirty="0">
                <a:latin typeface="Panton" panose="00000500000000000000" pitchFamily="2" charset="0"/>
              </a:rPr>
              <a:t>Nesta lição, veremos como uma igreja cheia do Espírito Santo se comporta. A partir do capítulo 4.24-31 do livro de Atos dos Apóstolos, encontramos uma das principais marcas que caracterizam a igreja de Jerusalém: a perseverança. Uma igreja perseverante é capacitada para dar testemunho de sua fé mesmo que em meio ao fogo da provação (1 </a:t>
            </a:r>
            <a:r>
              <a:rPr lang="pt-BR" sz="1850" dirty="0" err="1">
                <a:latin typeface="Panton" panose="00000500000000000000" pitchFamily="2" charset="0"/>
              </a:rPr>
              <a:t>Pe</a:t>
            </a:r>
            <a:r>
              <a:rPr lang="pt-BR" sz="1850" dirty="0">
                <a:latin typeface="Panton" panose="00000500000000000000" pitchFamily="2" charset="0"/>
              </a:rPr>
              <a:t> 4.12). Essa igreja suporta as provações porque é cheia do Espírito. Por causa do Evangelho, ela renuncia seu próprio bem-estar e não aceita ficar na “zona de conforto”. Na verdade, sem a capacitação do Espírito o Corpo de Cristo não suporta as provas para cumprir sua missão no mundo. Outra marca uma igreja cheia do Espírito Santo é a sua capacidade de orar com poder e, por isso, impactar o mundo ao seu redor. Essa oração fortalece a igreja, capacita-a a testemunhar de maneira eficaz. Da mesma forma, uma igreja cheia do Espírito Santo é marcada pela ousadia para proclamar o Evangelho com poder. E, por isso, se tornar relevante para o mundo.</a:t>
            </a:r>
          </a:p>
        </p:txBody>
      </p:sp>
      <p:sp>
        <p:nvSpPr>
          <p:cNvPr id="6" name="Retângulo: Cantos Arredondados 5">
            <a:extLst>
              <a:ext uri="{FF2B5EF4-FFF2-40B4-BE49-F238E27FC236}">
                <a16:creationId xmlns:a16="http://schemas.microsoft.com/office/drawing/2014/main" id="{8CCB4EFF-0979-E882-DBE7-79FB85E1A47D}"/>
              </a:ext>
            </a:extLst>
          </p:cNvPr>
          <p:cNvSpPr/>
          <p:nvPr/>
        </p:nvSpPr>
        <p:spPr>
          <a:xfrm>
            <a:off x="8434115" y="2357138"/>
            <a:ext cx="235553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Igreja</a:t>
            </a:r>
          </a:p>
        </p:txBody>
      </p:sp>
      <p:sp>
        <p:nvSpPr>
          <p:cNvPr id="11" name="Retângulo: Cantos Arredondados 10">
            <a:extLst>
              <a:ext uri="{FF2B5EF4-FFF2-40B4-BE49-F238E27FC236}">
                <a16:creationId xmlns:a16="http://schemas.microsoft.com/office/drawing/2014/main" id="{F42F428F-359C-CE99-86C8-516AC11D3CD9}"/>
              </a:ext>
            </a:extLst>
          </p:cNvPr>
          <p:cNvSpPr/>
          <p:nvPr/>
        </p:nvSpPr>
        <p:spPr>
          <a:xfrm>
            <a:off x="8427857" y="3144610"/>
            <a:ext cx="2361795"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Espírito Santo</a:t>
            </a:r>
          </a:p>
        </p:txBody>
      </p:sp>
      <p:sp>
        <p:nvSpPr>
          <p:cNvPr id="12" name="Retângulo: Cantos Arredondados 11">
            <a:extLst>
              <a:ext uri="{FF2B5EF4-FFF2-40B4-BE49-F238E27FC236}">
                <a16:creationId xmlns:a16="http://schemas.microsoft.com/office/drawing/2014/main" id="{B1529176-9E9C-A65C-6E7E-0AA2BDF3718F}"/>
              </a:ext>
            </a:extLst>
          </p:cNvPr>
          <p:cNvSpPr/>
          <p:nvPr/>
        </p:nvSpPr>
        <p:spPr>
          <a:xfrm>
            <a:off x="8434115" y="3959971"/>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Perseverança</a:t>
            </a:r>
          </a:p>
        </p:txBody>
      </p:sp>
      <p:sp>
        <p:nvSpPr>
          <p:cNvPr id="13" name="Retângulo: Cantos Arredondados 12">
            <a:extLst>
              <a:ext uri="{FF2B5EF4-FFF2-40B4-BE49-F238E27FC236}">
                <a16:creationId xmlns:a16="http://schemas.microsoft.com/office/drawing/2014/main" id="{F2C94B65-E490-8394-3B5D-3CC34DBC3578}"/>
              </a:ext>
            </a:extLst>
          </p:cNvPr>
          <p:cNvSpPr/>
          <p:nvPr/>
        </p:nvSpPr>
        <p:spPr>
          <a:xfrm>
            <a:off x="8452264" y="4761388"/>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Relevância</a:t>
            </a:r>
          </a:p>
        </p:txBody>
      </p:sp>
      <p:pic>
        <p:nvPicPr>
          <p:cNvPr id="2" name="Imagem 1">
            <a:extLst>
              <a:ext uri="{FF2B5EF4-FFF2-40B4-BE49-F238E27FC236}">
                <a16:creationId xmlns:a16="http://schemas.microsoft.com/office/drawing/2014/main" id="{7511B91D-6F11-F61B-F01C-96A9B2AA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64808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3000"/>
                            </p:stCondLst>
                            <p:childTnLst>
                              <p:par>
                                <p:cTn id="20" presetID="10"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2" grpId="0" animBg="1"/>
      <p:bldP spid="13"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15624</TotalTime>
  <Words>3400</Words>
  <Application>Microsoft Office PowerPoint</Application>
  <PresentationFormat>Widescreen</PresentationFormat>
  <Paragraphs>141</Paragraphs>
  <Slides>21</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21</vt:i4>
      </vt:variant>
    </vt:vector>
  </HeadingPairs>
  <TitlesOfParts>
    <vt:vector size="29" baseType="lpstr">
      <vt:lpstr>Panton</vt:lpstr>
      <vt:lpstr>Panton ExtraBold</vt:lpstr>
      <vt:lpstr>Calibri</vt:lpstr>
      <vt:lpstr>Panton Bold</vt:lpstr>
      <vt:lpstr>Panton Black</vt:lpstr>
      <vt:lpstr>Calibri Light</vt:lpstr>
      <vt:lpstr>Arial</vt:lpstr>
      <vt:lpstr>Tema do Office</vt:lpstr>
      <vt:lpstr>Uma Igreja  cheia do Espírito Santo</vt:lpstr>
      <vt:lpstr>TEXTO ÁUREO</vt:lpstr>
      <vt:lpstr>TEXTO ÁUREO</vt:lpstr>
      <vt:lpstr>Apresentação do PowerPoint</vt:lpstr>
      <vt:lpstr>LEITURA BÍBLICA EM CLASSE</vt:lpstr>
      <vt:lpstr>LEITURA BÍBLICA EM CLASSE</vt:lpstr>
      <vt:lpstr>OBJETIVOS</vt:lpstr>
      <vt:lpstr>RESUMO DOS PONTOS E SUBPONTOS</vt:lpstr>
      <vt:lpstr>INTRODUÇÃO</vt:lpstr>
      <vt:lpstr>I - UMA IGREJA PERSEVERANTE</vt:lpstr>
      <vt:lpstr>I - UMA IGREJA PERSEVERANTE</vt:lpstr>
      <vt:lpstr>I - UMA IGREJA PERSEVERANTE</vt:lpstr>
      <vt:lpstr>II - UMA IGREJA QUE ORA COM PODER</vt:lpstr>
      <vt:lpstr>II - UMA IGREJA QUE ORA COM PODER</vt:lpstr>
      <vt:lpstr>II - UMA IGREJA QUE ORA COM PODER</vt:lpstr>
      <vt:lpstr>III - UMA IGREJA OUSADA NO SEU TESTEMUNHO</vt:lpstr>
      <vt:lpstr>III - UMA IGREJA OUSADA NO SEU TESTEMUNHO</vt:lpstr>
      <vt:lpstr>III - UMA IGREJA OUSADA NO SEU TESTEMUNHO</vt:lpstr>
      <vt:lpstr>CONCLUSÃO</vt:lpstr>
      <vt:lpstr>QUESTIONÁRIO</vt:lpstr>
      <vt:lpstr>QUESTIONÁRIO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ILUMINAÇÃO ESPIRITUAL DO CRENTE</dc:title>
  <dc:creator>Daladier Lima Santos</dc:creator>
  <cp:lastModifiedBy>Daladier Lima Santos</cp:lastModifiedBy>
  <cp:revision>33</cp:revision>
  <dcterms:created xsi:type="dcterms:W3CDTF">2020-04-19T11:00:48Z</dcterms:created>
  <dcterms:modified xsi:type="dcterms:W3CDTF">2025-07-20T17:36:34Z</dcterms:modified>
</cp:coreProperties>
</file>